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715" r:id="rId1"/>
  </p:sldMasterIdLst>
  <p:notesMasterIdLst>
    <p:notesMasterId r:id="rId111"/>
  </p:notesMasterIdLst>
  <p:sldIdLst>
    <p:sldId id="286" r:id="rId2"/>
    <p:sldId id="261" r:id="rId3"/>
    <p:sldId id="258" r:id="rId4"/>
    <p:sldId id="287" r:id="rId5"/>
    <p:sldId id="370" r:id="rId6"/>
    <p:sldId id="288" r:id="rId7"/>
    <p:sldId id="371" r:id="rId8"/>
    <p:sldId id="372" r:id="rId9"/>
    <p:sldId id="373" r:id="rId10"/>
    <p:sldId id="431" r:id="rId11"/>
    <p:sldId id="374" r:id="rId12"/>
    <p:sldId id="375" r:id="rId13"/>
    <p:sldId id="376" r:id="rId14"/>
    <p:sldId id="377" r:id="rId15"/>
    <p:sldId id="378" r:id="rId16"/>
    <p:sldId id="379" r:id="rId17"/>
    <p:sldId id="380" r:id="rId18"/>
    <p:sldId id="381" r:id="rId19"/>
    <p:sldId id="382" r:id="rId20"/>
    <p:sldId id="403" r:id="rId21"/>
    <p:sldId id="404" r:id="rId22"/>
    <p:sldId id="260" r:id="rId23"/>
    <p:sldId id="405" r:id="rId24"/>
    <p:sldId id="321" r:id="rId25"/>
    <p:sldId id="322" r:id="rId26"/>
    <p:sldId id="323" r:id="rId27"/>
    <p:sldId id="325" r:id="rId28"/>
    <p:sldId id="267" r:id="rId29"/>
    <p:sldId id="327" r:id="rId30"/>
    <p:sldId id="434" r:id="rId31"/>
    <p:sldId id="435" r:id="rId32"/>
    <p:sldId id="436" r:id="rId33"/>
    <p:sldId id="406" r:id="rId34"/>
    <p:sldId id="413" r:id="rId35"/>
    <p:sldId id="407" r:id="rId36"/>
    <p:sldId id="408" r:id="rId37"/>
    <p:sldId id="305" r:id="rId38"/>
    <p:sldId id="410" r:id="rId39"/>
    <p:sldId id="409" r:id="rId40"/>
    <p:sldId id="411" r:id="rId41"/>
    <p:sldId id="308" r:id="rId42"/>
    <p:sldId id="306" r:id="rId43"/>
    <p:sldId id="309" r:id="rId44"/>
    <p:sldId id="412" r:id="rId45"/>
    <p:sldId id="421" r:id="rId46"/>
    <p:sldId id="423" r:id="rId47"/>
    <p:sldId id="422" r:id="rId48"/>
    <p:sldId id="414" r:id="rId49"/>
    <p:sldId id="415" r:id="rId50"/>
    <p:sldId id="420" r:id="rId51"/>
    <p:sldId id="418" r:id="rId52"/>
    <p:sldId id="419" r:id="rId53"/>
    <p:sldId id="424" r:id="rId54"/>
    <p:sldId id="425" r:id="rId55"/>
    <p:sldId id="430" r:id="rId56"/>
    <p:sldId id="386" r:id="rId57"/>
    <p:sldId id="387" r:id="rId58"/>
    <p:sldId id="390" r:id="rId59"/>
    <p:sldId id="391" r:id="rId60"/>
    <p:sldId id="395" r:id="rId61"/>
    <p:sldId id="392" r:id="rId62"/>
    <p:sldId id="393" r:id="rId63"/>
    <p:sldId id="394" r:id="rId64"/>
    <p:sldId id="292" r:id="rId65"/>
    <p:sldId id="396" r:id="rId66"/>
    <p:sldId id="398" r:id="rId67"/>
    <p:sldId id="399" r:id="rId68"/>
    <p:sldId id="400" r:id="rId69"/>
    <p:sldId id="401" r:id="rId70"/>
    <p:sldId id="402" r:id="rId71"/>
    <p:sldId id="438" r:id="rId72"/>
    <p:sldId id="432" r:id="rId73"/>
    <p:sldId id="314" r:id="rId74"/>
    <p:sldId id="427" r:id="rId75"/>
    <p:sldId id="315" r:id="rId76"/>
    <p:sldId id="317" r:id="rId77"/>
    <p:sldId id="318" r:id="rId78"/>
    <p:sldId id="319" r:id="rId79"/>
    <p:sldId id="428" r:id="rId80"/>
    <p:sldId id="340" r:id="rId81"/>
    <p:sldId id="341" r:id="rId82"/>
    <p:sldId id="342" r:id="rId83"/>
    <p:sldId id="344" r:id="rId84"/>
    <p:sldId id="345" r:id="rId85"/>
    <p:sldId id="346" r:id="rId86"/>
    <p:sldId id="347" r:id="rId87"/>
    <p:sldId id="437" r:id="rId88"/>
    <p:sldId id="351" r:id="rId89"/>
    <p:sldId id="429" r:id="rId90"/>
    <p:sldId id="348" r:id="rId91"/>
    <p:sldId id="352" r:id="rId92"/>
    <p:sldId id="353" r:id="rId93"/>
    <p:sldId id="354" r:id="rId94"/>
    <p:sldId id="355" r:id="rId95"/>
    <p:sldId id="356" r:id="rId96"/>
    <p:sldId id="320" r:id="rId97"/>
    <p:sldId id="357" r:id="rId98"/>
    <p:sldId id="358" r:id="rId99"/>
    <p:sldId id="359" r:id="rId100"/>
    <p:sldId id="360" r:id="rId101"/>
    <p:sldId id="361" r:id="rId102"/>
    <p:sldId id="362" r:id="rId103"/>
    <p:sldId id="433" r:id="rId104"/>
    <p:sldId id="364" r:id="rId105"/>
    <p:sldId id="366" r:id="rId106"/>
    <p:sldId id="367" r:id="rId107"/>
    <p:sldId id="365" r:id="rId108"/>
    <p:sldId id="368" r:id="rId109"/>
    <p:sldId id="369" r:id="rId11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51A55C8B-9FFF-45CF-9858-44E3C6AF1BC3}">
          <p14:sldIdLst>
            <p14:sldId id="286"/>
            <p14:sldId id="261"/>
            <p14:sldId id="258"/>
            <p14:sldId id="287"/>
            <p14:sldId id="370"/>
            <p14:sldId id="288"/>
            <p14:sldId id="371"/>
            <p14:sldId id="372"/>
            <p14:sldId id="373"/>
            <p14:sldId id="431"/>
            <p14:sldId id="374"/>
            <p14:sldId id="375"/>
            <p14:sldId id="376"/>
            <p14:sldId id="377"/>
            <p14:sldId id="378"/>
            <p14:sldId id="379"/>
            <p14:sldId id="380"/>
            <p14:sldId id="381"/>
            <p14:sldId id="382"/>
            <p14:sldId id="403"/>
            <p14:sldId id="404"/>
            <p14:sldId id="260"/>
            <p14:sldId id="405"/>
            <p14:sldId id="321"/>
            <p14:sldId id="322"/>
            <p14:sldId id="323"/>
            <p14:sldId id="325"/>
            <p14:sldId id="267"/>
            <p14:sldId id="327"/>
            <p14:sldId id="434"/>
            <p14:sldId id="435"/>
            <p14:sldId id="436"/>
            <p14:sldId id="406"/>
            <p14:sldId id="413"/>
            <p14:sldId id="407"/>
            <p14:sldId id="408"/>
            <p14:sldId id="305"/>
            <p14:sldId id="410"/>
            <p14:sldId id="409"/>
            <p14:sldId id="411"/>
            <p14:sldId id="308"/>
            <p14:sldId id="306"/>
            <p14:sldId id="309"/>
            <p14:sldId id="412"/>
            <p14:sldId id="421"/>
            <p14:sldId id="423"/>
            <p14:sldId id="422"/>
            <p14:sldId id="414"/>
            <p14:sldId id="415"/>
            <p14:sldId id="420"/>
            <p14:sldId id="418"/>
            <p14:sldId id="419"/>
            <p14:sldId id="424"/>
            <p14:sldId id="425"/>
            <p14:sldId id="430"/>
            <p14:sldId id="386"/>
            <p14:sldId id="387"/>
            <p14:sldId id="390"/>
            <p14:sldId id="391"/>
            <p14:sldId id="395"/>
            <p14:sldId id="392"/>
            <p14:sldId id="393"/>
            <p14:sldId id="394"/>
            <p14:sldId id="292"/>
            <p14:sldId id="396"/>
            <p14:sldId id="398"/>
            <p14:sldId id="399"/>
            <p14:sldId id="400"/>
            <p14:sldId id="401"/>
            <p14:sldId id="402"/>
            <p14:sldId id="438"/>
            <p14:sldId id="432"/>
            <p14:sldId id="314"/>
            <p14:sldId id="427"/>
            <p14:sldId id="315"/>
            <p14:sldId id="317"/>
            <p14:sldId id="318"/>
            <p14:sldId id="319"/>
            <p14:sldId id="428"/>
            <p14:sldId id="340"/>
            <p14:sldId id="341"/>
            <p14:sldId id="342"/>
            <p14:sldId id="344"/>
            <p14:sldId id="345"/>
            <p14:sldId id="346"/>
            <p14:sldId id="347"/>
            <p14:sldId id="437"/>
            <p14:sldId id="351"/>
            <p14:sldId id="429"/>
            <p14:sldId id="348"/>
            <p14:sldId id="352"/>
            <p14:sldId id="353"/>
            <p14:sldId id="354"/>
            <p14:sldId id="355"/>
            <p14:sldId id="356"/>
            <p14:sldId id="320"/>
            <p14:sldId id="357"/>
            <p14:sldId id="358"/>
            <p14:sldId id="359"/>
            <p14:sldId id="360"/>
            <p14:sldId id="361"/>
            <p14:sldId id="362"/>
            <p14:sldId id="433"/>
            <p14:sldId id="364"/>
            <p14:sldId id="366"/>
            <p14:sldId id="367"/>
            <p14:sldId id="365"/>
            <p14:sldId id="368"/>
            <p14:sldId id="36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2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EFF5"/>
    <a:srgbClr val="FD94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AF49A6C-60EC-4CDB-9B2B-5B1F99B3382A}" v="34" dt="2023-04-19T09:42:21.81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136" autoAdjust="0"/>
    <p:restoredTop sz="79661" autoAdjust="0"/>
  </p:normalViewPr>
  <p:slideViewPr>
    <p:cSldViewPr snapToGrid="0">
      <p:cViewPr varScale="1">
        <p:scale>
          <a:sx n="77" d="100"/>
          <a:sy n="77" d="100"/>
        </p:scale>
        <p:origin x="1143" y="30"/>
      </p:cViewPr>
      <p:guideLst>
        <p:guide orient="horz" pos="2182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microsoft.com/office/2015/10/relationships/revisionInfo" Target="revisionInfo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presProps" Target="presProp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viewProps" Target="view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notesMaster" Target="notesMasters/notesMaster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ung jaehyun" userId="653543df5f7b9810" providerId="LiveId" clId="{CAF49A6C-60EC-4CDB-9B2B-5B1F99B3382A}"/>
    <pc:docChg chg="undo custSel addSld delSld modSld sldOrd addSection delSection modSection">
      <pc:chgData name="jung jaehyun" userId="653543df5f7b9810" providerId="LiveId" clId="{CAF49A6C-60EC-4CDB-9B2B-5B1F99B3382A}" dt="2023-04-19T09:43:19.798" v="412" actId="20577"/>
      <pc:docMkLst>
        <pc:docMk/>
      </pc:docMkLst>
      <pc:sldChg chg="modSp mod">
        <pc:chgData name="jung jaehyun" userId="653543df5f7b9810" providerId="LiveId" clId="{CAF49A6C-60EC-4CDB-9B2B-5B1F99B3382A}" dt="2023-04-19T09:17:37.256" v="27" actId="6549"/>
        <pc:sldMkLst>
          <pc:docMk/>
          <pc:sldMk cId="0" sldId="257"/>
        </pc:sldMkLst>
        <pc:spChg chg="mod">
          <ac:chgData name="jung jaehyun" userId="653543df5f7b9810" providerId="LiveId" clId="{CAF49A6C-60EC-4CDB-9B2B-5B1F99B3382A}" dt="2023-04-05T09:54:34.480" v="0" actId="1076"/>
          <ac:spMkLst>
            <pc:docMk/>
            <pc:sldMk cId="0" sldId="257"/>
            <ac:spMk id="8" creationId="{00000000-0000-0000-0000-000000000000}"/>
          </ac:spMkLst>
        </pc:spChg>
        <pc:spChg chg="mod">
          <ac:chgData name="jung jaehyun" userId="653543df5f7b9810" providerId="LiveId" clId="{CAF49A6C-60EC-4CDB-9B2B-5B1F99B3382A}" dt="2023-04-19T09:17:37.256" v="27" actId="6549"/>
          <ac:spMkLst>
            <pc:docMk/>
            <pc:sldMk cId="0" sldId="257"/>
            <ac:spMk id="11" creationId="{00000000-0000-0000-0000-000000000000}"/>
          </ac:spMkLst>
        </pc:spChg>
      </pc:sldChg>
      <pc:sldChg chg="add del">
        <pc:chgData name="jung jaehyun" userId="653543df5f7b9810" providerId="LiveId" clId="{CAF49A6C-60EC-4CDB-9B2B-5B1F99B3382A}" dt="2023-04-19T09:29:10.122" v="162" actId="2696"/>
        <pc:sldMkLst>
          <pc:docMk/>
          <pc:sldMk cId="0" sldId="259"/>
        </pc:sldMkLst>
      </pc:sldChg>
      <pc:sldChg chg="modSp mod">
        <pc:chgData name="jung jaehyun" userId="653543df5f7b9810" providerId="LiveId" clId="{CAF49A6C-60EC-4CDB-9B2B-5B1F99B3382A}" dt="2023-04-19T09:43:19.798" v="412" actId="20577"/>
        <pc:sldMkLst>
          <pc:docMk/>
          <pc:sldMk cId="0" sldId="261"/>
        </pc:sldMkLst>
        <pc:spChg chg="mod">
          <ac:chgData name="jung jaehyun" userId="653543df5f7b9810" providerId="LiveId" clId="{CAF49A6C-60EC-4CDB-9B2B-5B1F99B3382A}" dt="2023-04-19T09:43:11.022" v="392" actId="20577"/>
          <ac:spMkLst>
            <pc:docMk/>
            <pc:sldMk cId="0" sldId="261"/>
            <ac:spMk id="9" creationId="{00000000-0000-0000-0000-000000000000}"/>
          </ac:spMkLst>
        </pc:spChg>
        <pc:spChg chg="mod">
          <ac:chgData name="jung jaehyun" userId="653543df5f7b9810" providerId="LiveId" clId="{CAF49A6C-60EC-4CDB-9B2B-5B1F99B3382A}" dt="2023-04-19T09:43:19.798" v="412" actId="20577"/>
          <ac:spMkLst>
            <pc:docMk/>
            <pc:sldMk cId="0" sldId="261"/>
            <ac:spMk id="13" creationId="{00000000-0000-0000-0000-000000000000}"/>
          </ac:spMkLst>
        </pc:spChg>
      </pc:sldChg>
      <pc:sldChg chg="add del">
        <pc:chgData name="jung jaehyun" userId="653543df5f7b9810" providerId="LiveId" clId="{CAF49A6C-60EC-4CDB-9B2B-5B1F99B3382A}" dt="2023-04-19T09:29:38.342" v="170" actId="47"/>
        <pc:sldMkLst>
          <pc:docMk/>
          <pc:sldMk cId="0" sldId="263"/>
        </pc:sldMkLst>
      </pc:sldChg>
      <pc:sldChg chg="add del">
        <pc:chgData name="jung jaehyun" userId="653543df5f7b9810" providerId="LiveId" clId="{CAF49A6C-60EC-4CDB-9B2B-5B1F99B3382A}" dt="2023-04-19T09:29:10.122" v="162" actId="2696"/>
        <pc:sldMkLst>
          <pc:docMk/>
          <pc:sldMk cId="0" sldId="264"/>
        </pc:sldMkLst>
      </pc:sldChg>
      <pc:sldChg chg="add del">
        <pc:chgData name="jung jaehyun" userId="653543df5f7b9810" providerId="LiveId" clId="{CAF49A6C-60EC-4CDB-9B2B-5B1F99B3382A}" dt="2023-04-19T09:29:10.122" v="162" actId="2696"/>
        <pc:sldMkLst>
          <pc:docMk/>
          <pc:sldMk cId="0" sldId="266"/>
        </pc:sldMkLst>
      </pc:sldChg>
      <pc:sldChg chg="add del">
        <pc:chgData name="jung jaehyun" userId="653543df5f7b9810" providerId="LiveId" clId="{CAF49A6C-60EC-4CDB-9B2B-5B1F99B3382A}" dt="2023-04-19T09:29:10.122" v="162" actId="2696"/>
        <pc:sldMkLst>
          <pc:docMk/>
          <pc:sldMk cId="3683250732" sldId="267"/>
        </pc:sldMkLst>
      </pc:sldChg>
      <pc:sldChg chg="add del">
        <pc:chgData name="jung jaehyun" userId="653543df5f7b9810" providerId="LiveId" clId="{CAF49A6C-60EC-4CDB-9B2B-5B1F99B3382A}" dt="2023-04-19T09:29:10.122" v="162" actId="2696"/>
        <pc:sldMkLst>
          <pc:docMk/>
          <pc:sldMk cId="0" sldId="268"/>
        </pc:sldMkLst>
      </pc:sldChg>
      <pc:sldChg chg="add del">
        <pc:chgData name="jung jaehyun" userId="653543df5f7b9810" providerId="LiveId" clId="{CAF49A6C-60EC-4CDB-9B2B-5B1F99B3382A}" dt="2023-04-19T09:29:10.122" v="162" actId="2696"/>
        <pc:sldMkLst>
          <pc:docMk/>
          <pc:sldMk cId="0" sldId="269"/>
        </pc:sldMkLst>
      </pc:sldChg>
      <pc:sldChg chg="add del">
        <pc:chgData name="jung jaehyun" userId="653543df5f7b9810" providerId="LiveId" clId="{CAF49A6C-60EC-4CDB-9B2B-5B1F99B3382A}" dt="2023-04-19T09:29:10.122" v="162" actId="2696"/>
        <pc:sldMkLst>
          <pc:docMk/>
          <pc:sldMk cId="0" sldId="270"/>
        </pc:sldMkLst>
      </pc:sldChg>
      <pc:sldChg chg="add del">
        <pc:chgData name="jung jaehyun" userId="653543df5f7b9810" providerId="LiveId" clId="{CAF49A6C-60EC-4CDB-9B2B-5B1F99B3382A}" dt="2023-04-19T09:29:10.122" v="162" actId="2696"/>
        <pc:sldMkLst>
          <pc:docMk/>
          <pc:sldMk cId="0" sldId="271"/>
        </pc:sldMkLst>
      </pc:sldChg>
      <pc:sldChg chg="add del">
        <pc:chgData name="jung jaehyun" userId="653543df5f7b9810" providerId="LiveId" clId="{CAF49A6C-60EC-4CDB-9B2B-5B1F99B3382A}" dt="2023-04-19T09:29:10.122" v="162" actId="2696"/>
        <pc:sldMkLst>
          <pc:docMk/>
          <pc:sldMk cId="0" sldId="272"/>
        </pc:sldMkLst>
      </pc:sldChg>
      <pc:sldChg chg="add del">
        <pc:chgData name="jung jaehyun" userId="653543df5f7b9810" providerId="LiveId" clId="{CAF49A6C-60EC-4CDB-9B2B-5B1F99B3382A}" dt="2023-04-19T09:29:10.122" v="162" actId="2696"/>
        <pc:sldMkLst>
          <pc:docMk/>
          <pc:sldMk cId="0" sldId="273"/>
        </pc:sldMkLst>
      </pc:sldChg>
      <pc:sldChg chg="add del">
        <pc:chgData name="jung jaehyun" userId="653543df5f7b9810" providerId="LiveId" clId="{CAF49A6C-60EC-4CDB-9B2B-5B1F99B3382A}" dt="2023-04-19T09:29:10.122" v="162" actId="2696"/>
        <pc:sldMkLst>
          <pc:docMk/>
          <pc:sldMk cId="0" sldId="274"/>
        </pc:sldMkLst>
      </pc:sldChg>
      <pc:sldChg chg="add del">
        <pc:chgData name="jung jaehyun" userId="653543df5f7b9810" providerId="LiveId" clId="{CAF49A6C-60EC-4CDB-9B2B-5B1F99B3382A}" dt="2023-04-19T09:29:10.122" v="162" actId="2696"/>
        <pc:sldMkLst>
          <pc:docMk/>
          <pc:sldMk cId="0" sldId="275"/>
        </pc:sldMkLst>
      </pc:sldChg>
      <pc:sldChg chg="add del">
        <pc:chgData name="jung jaehyun" userId="653543df5f7b9810" providerId="LiveId" clId="{CAF49A6C-60EC-4CDB-9B2B-5B1F99B3382A}" dt="2023-04-19T09:29:10.122" v="162" actId="2696"/>
        <pc:sldMkLst>
          <pc:docMk/>
          <pc:sldMk cId="0" sldId="277"/>
        </pc:sldMkLst>
      </pc:sldChg>
      <pc:sldChg chg="add del">
        <pc:chgData name="jung jaehyun" userId="653543df5f7b9810" providerId="LiveId" clId="{CAF49A6C-60EC-4CDB-9B2B-5B1F99B3382A}" dt="2023-04-19T09:29:10.122" v="162" actId="2696"/>
        <pc:sldMkLst>
          <pc:docMk/>
          <pc:sldMk cId="0" sldId="278"/>
        </pc:sldMkLst>
      </pc:sldChg>
      <pc:sldChg chg="add del">
        <pc:chgData name="jung jaehyun" userId="653543df5f7b9810" providerId="LiveId" clId="{CAF49A6C-60EC-4CDB-9B2B-5B1F99B3382A}" dt="2023-04-19T09:29:10.122" v="162" actId="2696"/>
        <pc:sldMkLst>
          <pc:docMk/>
          <pc:sldMk cId="0" sldId="279"/>
        </pc:sldMkLst>
      </pc:sldChg>
      <pc:sldChg chg="add del">
        <pc:chgData name="jung jaehyun" userId="653543df5f7b9810" providerId="LiveId" clId="{CAF49A6C-60EC-4CDB-9B2B-5B1F99B3382A}" dt="2023-04-19T09:29:10.122" v="162" actId="2696"/>
        <pc:sldMkLst>
          <pc:docMk/>
          <pc:sldMk cId="0" sldId="280"/>
        </pc:sldMkLst>
      </pc:sldChg>
      <pc:sldChg chg="add del">
        <pc:chgData name="jung jaehyun" userId="653543df5f7b9810" providerId="LiveId" clId="{CAF49A6C-60EC-4CDB-9B2B-5B1F99B3382A}" dt="2023-04-19T09:29:10.122" v="162" actId="2696"/>
        <pc:sldMkLst>
          <pc:docMk/>
          <pc:sldMk cId="0" sldId="281"/>
        </pc:sldMkLst>
      </pc:sldChg>
      <pc:sldChg chg="add del">
        <pc:chgData name="jung jaehyun" userId="653543df5f7b9810" providerId="LiveId" clId="{CAF49A6C-60EC-4CDB-9B2B-5B1F99B3382A}" dt="2023-04-19T09:29:10.122" v="162" actId="2696"/>
        <pc:sldMkLst>
          <pc:docMk/>
          <pc:sldMk cId="0" sldId="282"/>
        </pc:sldMkLst>
      </pc:sldChg>
      <pc:sldChg chg="add del">
        <pc:chgData name="jung jaehyun" userId="653543df5f7b9810" providerId="LiveId" clId="{CAF49A6C-60EC-4CDB-9B2B-5B1F99B3382A}" dt="2023-04-19T09:29:10.122" v="162" actId="2696"/>
        <pc:sldMkLst>
          <pc:docMk/>
          <pc:sldMk cId="0" sldId="283"/>
        </pc:sldMkLst>
      </pc:sldChg>
      <pc:sldChg chg="add del">
        <pc:chgData name="jung jaehyun" userId="653543df5f7b9810" providerId="LiveId" clId="{CAF49A6C-60EC-4CDB-9B2B-5B1F99B3382A}" dt="2023-04-19T09:29:10.122" v="162" actId="2696"/>
        <pc:sldMkLst>
          <pc:docMk/>
          <pc:sldMk cId="0" sldId="284"/>
        </pc:sldMkLst>
      </pc:sldChg>
      <pc:sldChg chg="add del">
        <pc:chgData name="jung jaehyun" userId="653543df5f7b9810" providerId="LiveId" clId="{CAF49A6C-60EC-4CDB-9B2B-5B1F99B3382A}" dt="2023-04-19T09:29:10.122" v="162" actId="2696"/>
        <pc:sldMkLst>
          <pc:docMk/>
          <pc:sldMk cId="0" sldId="285"/>
        </pc:sldMkLst>
      </pc:sldChg>
      <pc:sldChg chg="addSp delSp modSp mod">
        <pc:chgData name="jung jaehyun" userId="653543df5f7b9810" providerId="LiveId" clId="{CAF49A6C-60EC-4CDB-9B2B-5B1F99B3382A}" dt="2023-04-19T09:25:14.259" v="115" actId="20577"/>
        <pc:sldMkLst>
          <pc:docMk/>
          <pc:sldMk cId="1450848862" sldId="289"/>
        </pc:sldMkLst>
        <pc:spChg chg="add mod">
          <ac:chgData name="jung jaehyun" userId="653543df5f7b9810" providerId="LiveId" clId="{CAF49A6C-60EC-4CDB-9B2B-5B1F99B3382A}" dt="2023-04-19T09:25:14.259" v="115" actId="20577"/>
          <ac:spMkLst>
            <pc:docMk/>
            <pc:sldMk cId="1450848862" sldId="289"/>
            <ac:spMk id="7" creationId="{A54D0A10-B3DB-2D62-777D-A54D6A655C8C}"/>
          </ac:spMkLst>
        </pc:spChg>
        <pc:spChg chg="mod">
          <ac:chgData name="jung jaehyun" userId="653543df5f7b9810" providerId="LiveId" clId="{CAF49A6C-60EC-4CDB-9B2B-5B1F99B3382A}" dt="2023-04-19T09:17:50.458" v="45" actId="20577"/>
          <ac:spMkLst>
            <pc:docMk/>
            <pc:sldMk cId="1450848862" sldId="289"/>
            <ac:spMk id="9" creationId="{00000000-0000-0000-0000-000000000000}"/>
          </ac:spMkLst>
        </pc:spChg>
        <pc:spChg chg="add del mod">
          <ac:chgData name="jung jaehyun" userId="653543df5f7b9810" providerId="LiveId" clId="{CAF49A6C-60EC-4CDB-9B2B-5B1F99B3382A}" dt="2023-04-19T09:19:59.960" v="96" actId="478"/>
          <ac:spMkLst>
            <pc:docMk/>
            <pc:sldMk cId="1450848862" sldId="289"/>
            <ac:spMk id="227" creationId="{00000000-0000-0000-0000-000000000000}"/>
          </ac:spMkLst>
        </pc:spChg>
        <pc:spChg chg="add del">
          <ac:chgData name="jung jaehyun" userId="653543df5f7b9810" providerId="LiveId" clId="{CAF49A6C-60EC-4CDB-9B2B-5B1F99B3382A}" dt="2023-04-19T09:20:03.712" v="99" actId="478"/>
          <ac:spMkLst>
            <pc:docMk/>
            <pc:sldMk cId="1450848862" sldId="289"/>
            <ac:spMk id="231" creationId="{00000000-0000-0000-0000-000000000000}"/>
          </ac:spMkLst>
        </pc:spChg>
        <pc:spChg chg="add del">
          <ac:chgData name="jung jaehyun" userId="653543df5f7b9810" providerId="LiveId" clId="{CAF49A6C-60EC-4CDB-9B2B-5B1F99B3382A}" dt="2023-04-19T09:20:02.218" v="97" actId="478"/>
          <ac:spMkLst>
            <pc:docMk/>
            <pc:sldMk cId="1450848862" sldId="289"/>
            <ac:spMk id="239" creationId="{00000000-0000-0000-0000-000000000000}"/>
          </ac:spMkLst>
        </pc:spChg>
        <pc:spChg chg="del">
          <ac:chgData name="jung jaehyun" userId="653543df5f7b9810" providerId="LiveId" clId="{CAF49A6C-60EC-4CDB-9B2B-5B1F99B3382A}" dt="2023-04-19T09:20:04.653" v="100" actId="478"/>
          <ac:spMkLst>
            <pc:docMk/>
            <pc:sldMk cId="1450848862" sldId="289"/>
            <ac:spMk id="240" creationId="{00000000-0000-0000-0000-000000000000}"/>
          </ac:spMkLst>
        </pc:spChg>
        <pc:picChg chg="add mod">
          <ac:chgData name="jung jaehyun" userId="653543df5f7b9810" providerId="LiveId" clId="{CAF49A6C-60EC-4CDB-9B2B-5B1F99B3382A}" dt="2023-04-19T09:24:57.297" v="110" actId="14100"/>
          <ac:picMkLst>
            <pc:docMk/>
            <pc:sldMk cId="1450848862" sldId="289"/>
            <ac:picMk id="12" creationId="{363DA709-77B8-231E-5030-7DE5EF9415D6}"/>
          </ac:picMkLst>
        </pc:picChg>
        <pc:picChg chg="add del mod">
          <ac:chgData name="jung jaehyun" userId="653543df5f7b9810" providerId="LiveId" clId="{CAF49A6C-60EC-4CDB-9B2B-5B1F99B3382A}" dt="2023-04-19T09:19:59.960" v="96" actId="478"/>
          <ac:picMkLst>
            <pc:docMk/>
            <pc:sldMk cId="1450848862" sldId="289"/>
            <ac:picMk id="238" creationId="{00000000-0000-0000-0000-000000000000}"/>
          </ac:picMkLst>
        </pc:picChg>
        <pc:picChg chg="add del">
          <ac:chgData name="jung jaehyun" userId="653543df5f7b9810" providerId="LiveId" clId="{CAF49A6C-60EC-4CDB-9B2B-5B1F99B3382A}" dt="2023-04-19T09:20:03.310" v="98" actId="478"/>
          <ac:picMkLst>
            <pc:docMk/>
            <pc:sldMk cId="1450848862" sldId="289"/>
            <ac:picMk id="241" creationId="{00000000-0000-0000-0000-000000000000}"/>
          </ac:picMkLst>
        </pc:picChg>
        <pc:picChg chg="del">
          <ac:chgData name="jung jaehyun" userId="653543df5f7b9810" providerId="LiveId" clId="{CAF49A6C-60EC-4CDB-9B2B-5B1F99B3382A}" dt="2023-04-19T09:20:05.254" v="101" actId="478"/>
          <ac:picMkLst>
            <pc:docMk/>
            <pc:sldMk cId="1450848862" sldId="289"/>
            <ac:picMk id="244" creationId="{00000000-0000-0000-0000-000000000000}"/>
          </ac:picMkLst>
        </pc:picChg>
      </pc:sldChg>
      <pc:sldChg chg="del">
        <pc:chgData name="jung jaehyun" userId="653543df5f7b9810" providerId="LiveId" clId="{CAF49A6C-60EC-4CDB-9B2B-5B1F99B3382A}" dt="2023-04-19T09:28:38.910" v="157" actId="2696"/>
        <pc:sldMkLst>
          <pc:docMk/>
          <pc:sldMk cId="0" sldId="290"/>
        </pc:sldMkLst>
      </pc:sldChg>
      <pc:sldChg chg="del">
        <pc:chgData name="jung jaehyun" userId="653543df5f7b9810" providerId="LiveId" clId="{CAF49A6C-60EC-4CDB-9B2B-5B1F99B3382A}" dt="2023-04-19T09:28:41.363" v="158" actId="2696"/>
        <pc:sldMkLst>
          <pc:docMk/>
          <pc:sldMk cId="0" sldId="291"/>
        </pc:sldMkLst>
      </pc:sldChg>
      <pc:sldChg chg="del">
        <pc:chgData name="jung jaehyun" userId="653543df5f7b9810" providerId="LiveId" clId="{CAF49A6C-60EC-4CDB-9B2B-5B1F99B3382A}" dt="2023-04-19T09:28:44.491" v="159" actId="2696"/>
        <pc:sldMkLst>
          <pc:docMk/>
          <pc:sldMk cId="0" sldId="293"/>
        </pc:sldMkLst>
      </pc:sldChg>
      <pc:sldChg chg="add del">
        <pc:chgData name="jung jaehyun" userId="653543df5f7b9810" providerId="LiveId" clId="{CAF49A6C-60EC-4CDB-9B2B-5B1F99B3382A}" dt="2023-04-19T09:29:33.800" v="168" actId="47"/>
        <pc:sldMkLst>
          <pc:docMk/>
          <pc:sldMk cId="0" sldId="294"/>
        </pc:sldMkLst>
      </pc:sldChg>
      <pc:sldChg chg="add del">
        <pc:chgData name="jung jaehyun" userId="653543df5f7b9810" providerId="LiveId" clId="{CAF49A6C-60EC-4CDB-9B2B-5B1F99B3382A}" dt="2023-04-19T09:29:32.513" v="167" actId="47"/>
        <pc:sldMkLst>
          <pc:docMk/>
          <pc:sldMk cId="0" sldId="295"/>
        </pc:sldMkLst>
      </pc:sldChg>
      <pc:sldChg chg="add del">
        <pc:chgData name="jung jaehyun" userId="653543df5f7b9810" providerId="LiveId" clId="{CAF49A6C-60EC-4CDB-9B2B-5B1F99B3382A}" dt="2023-04-19T09:29:35.263" v="169" actId="47"/>
        <pc:sldMkLst>
          <pc:docMk/>
          <pc:sldMk cId="0" sldId="296"/>
        </pc:sldMkLst>
      </pc:sldChg>
      <pc:sldChg chg="add del">
        <pc:chgData name="jung jaehyun" userId="653543df5f7b9810" providerId="LiveId" clId="{CAF49A6C-60EC-4CDB-9B2B-5B1F99B3382A}" dt="2023-04-19T09:29:31.110" v="166" actId="47"/>
        <pc:sldMkLst>
          <pc:docMk/>
          <pc:sldMk cId="0" sldId="297"/>
        </pc:sldMkLst>
      </pc:sldChg>
      <pc:sldChg chg="add del">
        <pc:chgData name="jung jaehyun" userId="653543df5f7b9810" providerId="LiveId" clId="{CAF49A6C-60EC-4CDB-9B2B-5B1F99B3382A}" dt="2023-04-19T09:29:29.173" v="165" actId="47"/>
        <pc:sldMkLst>
          <pc:docMk/>
          <pc:sldMk cId="0" sldId="298"/>
        </pc:sldMkLst>
      </pc:sldChg>
      <pc:sldChg chg="add del">
        <pc:chgData name="jung jaehyun" userId="653543df5f7b9810" providerId="LiveId" clId="{CAF49A6C-60EC-4CDB-9B2B-5B1F99B3382A}" dt="2023-04-19T09:29:42.731" v="172" actId="47"/>
        <pc:sldMkLst>
          <pc:docMk/>
          <pc:sldMk cId="0" sldId="299"/>
        </pc:sldMkLst>
      </pc:sldChg>
      <pc:sldChg chg="add del">
        <pc:chgData name="jung jaehyun" userId="653543df5f7b9810" providerId="LiveId" clId="{CAF49A6C-60EC-4CDB-9B2B-5B1F99B3382A}" dt="2023-04-19T09:29:28.454" v="164" actId="47"/>
        <pc:sldMkLst>
          <pc:docMk/>
          <pc:sldMk cId="0" sldId="300"/>
        </pc:sldMkLst>
      </pc:sldChg>
      <pc:sldChg chg="add del">
        <pc:chgData name="jung jaehyun" userId="653543df5f7b9810" providerId="LiveId" clId="{CAF49A6C-60EC-4CDB-9B2B-5B1F99B3382A}" dt="2023-04-19T09:29:27.475" v="163" actId="47"/>
        <pc:sldMkLst>
          <pc:docMk/>
          <pc:sldMk cId="0" sldId="301"/>
        </pc:sldMkLst>
      </pc:sldChg>
      <pc:sldChg chg="add del">
        <pc:chgData name="jung jaehyun" userId="653543df5f7b9810" providerId="LiveId" clId="{CAF49A6C-60EC-4CDB-9B2B-5B1F99B3382A}" dt="2023-04-19T09:29:41.432" v="171" actId="47"/>
        <pc:sldMkLst>
          <pc:docMk/>
          <pc:sldMk cId="0" sldId="302"/>
        </pc:sldMkLst>
      </pc:sldChg>
      <pc:sldChg chg="add del">
        <pc:chgData name="jung jaehyun" userId="653543df5f7b9810" providerId="LiveId" clId="{CAF49A6C-60EC-4CDB-9B2B-5B1F99B3382A}" dt="2023-04-19T09:29:10.122" v="162" actId="2696"/>
        <pc:sldMkLst>
          <pc:docMk/>
          <pc:sldMk cId="0" sldId="303"/>
        </pc:sldMkLst>
      </pc:sldChg>
      <pc:sldChg chg="add del">
        <pc:chgData name="jung jaehyun" userId="653543df5f7b9810" providerId="LiveId" clId="{CAF49A6C-60EC-4CDB-9B2B-5B1F99B3382A}" dt="2023-04-19T09:29:10.122" v="162" actId="2696"/>
        <pc:sldMkLst>
          <pc:docMk/>
          <pc:sldMk cId="0" sldId="304"/>
        </pc:sldMkLst>
      </pc:sldChg>
      <pc:sldChg chg="addSp delSp modSp add mod">
        <pc:chgData name="jung jaehyun" userId="653543df5f7b9810" providerId="LiveId" clId="{CAF49A6C-60EC-4CDB-9B2B-5B1F99B3382A}" dt="2023-04-19T09:26:16.573" v="125" actId="14100"/>
        <pc:sldMkLst>
          <pc:docMk/>
          <pc:sldMk cId="1381071100" sldId="305"/>
        </pc:sldMkLst>
        <pc:spChg chg="mod">
          <ac:chgData name="jung jaehyun" userId="653543df5f7b9810" providerId="LiveId" clId="{CAF49A6C-60EC-4CDB-9B2B-5B1F99B3382A}" dt="2023-04-19T09:25:51.947" v="119" actId="20577"/>
          <ac:spMkLst>
            <pc:docMk/>
            <pc:sldMk cId="1381071100" sldId="305"/>
            <ac:spMk id="7" creationId="{A54D0A10-B3DB-2D62-777D-A54D6A655C8C}"/>
          </ac:spMkLst>
        </pc:spChg>
        <pc:picChg chg="del">
          <ac:chgData name="jung jaehyun" userId="653543df5f7b9810" providerId="LiveId" clId="{CAF49A6C-60EC-4CDB-9B2B-5B1F99B3382A}" dt="2023-04-19T09:25:54.077" v="120" actId="478"/>
          <ac:picMkLst>
            <pc:docMk/>
            <pc:sldMk cId="1381071100" sldId="305"/>
            <ac:picMk id="12" creationId="{363DA709-77B8-231E-5030-7DE5EF9415D6}"/>
          </ac:picMkLst>
        </pc:picChg>
        <pc:picChg chg="add mod">
          <ac:chgData name="jung jaehyun" userId="653543df5f7b9810" providerId="LiveId" clId="{CAF49A6C-60EC-4CDB-9B2B-5B1F99B3382A}" dt="2023-04-19T09:26:16.573" v="125" actId="14100"/>
          <ac:picMkLst>
            <pc:docMk/>
            <pc:sldMk cId="1381071100" sldId="305"/>
            <ac:picMk id="13" creationId="{DF502BC6-CF11-1229-E06E-2FEBF412CF2B}"/>
          </ac:picMkLst>
        </pc:picChg>
      </pc:sldChg>
      <pc:sldChg chg="addSp delSp modSp add mod ord">
        <pc:chgData name="jung jaehyun" userId="653543df5f7b9810" providerId="LiveId" clId="{CAF49A6C-60EC-4CDB-9B2B-5B1F99B3382A}" dt="2023-04-19T09:30:23.697" v="185" actId="1076"/>
        <pc:sldMkLst>
          <pc:docMk/>
          <pc:sldMk cId="365400423" sldId="306"/>
        </pc:sldMkLst>
        <pc:spChg chg="mod">
          <ac:chgData name="jung jaehyun" userId="653543df5f7b9810" providerId="LiveId" clId="{CAF49A6C-60EC-4CDB-9B2B-5B1F99B3382A}" dt="2023-04-19T09:29:59.712" v="178" actId="20577"/>
          <ac:spMkLst>
            <pc:docMk/>
            <pc:sldMk cId="365400423" sldId="306"/>
            <ac:spMk id="7" creationId="{A54D0A10-B3DB-2D62-777D-A54D6A655C8C}"/>
          </ac:spMkLst>
        </pc:spChg>
        <pc:picChg chg="add del mod">
          <ac:chgData name="jung jaehyun" userId="653543df5f7b9810" providerId="LiveId" clId="{CAF49A6C-60EC-4CDB-9B2B-5B1F99B3382A}" dt="2023-04-19T09:30:07.529" v="180" actId="478"/>
          <ac:picMkLst>
            <pc:docMk/>
            <pc:sldMk cId="365400423" sldId="306"/>
            <ac:picMk id="12" creationId="{13CF42DB-3EFE-C554-969F-15CFBF10A516}"/>
          </ac:picMkLst>
        </pc:picChg>
        <pc:picChg chg="del">
          <ac:chgData name="jung jaehyun" userId="653543df5f7b9810" providerId="LiveId" clId="{CAF49A6C-60EC-4CDB-9B2B-5B1F99B3382A}" dt="2023-04-19T09:26:40.523" v="129" actId="478"/>
          <ac:picMkLst>
            <pc:docMk/>
            <pc:sldMk cId="365400423" sldId="306"/>
            <ac:picMk id="13" creationId="{DF502BC6-CF11-1229-E06E-2FEBF412CF2B}"/>
          </ac:picMkLst>
        </pc:picChg>
        <pc:picChg chg="add del mod">
          <ac:chgData name="jung jaehyun" userId="653543df5f7b9810" providerId="LiveId" clId="{CAF49A6C-60EC-4CDB-9B2B-5B1F99B3382A}" dt="2023-04-19T09:30:01.725" v="179" actId="478"/>
          <ac:picMkLst>
            <pc:docMk/>
            <pc:sldMk cId="365400423" sldId="306"/>
            <ac:picMk id="14" creationId="{00F82035-4671-642F-CC38-2E4D5FAD8D09}"/>
          </ac:picMkLst>
        </pc:picChg>
        <pc:picChg chg="add del mod">
          <ac:chgData name="jung jaehyun" userId="653543df5f7b9810" providerId="LiveId" clId="{CAF49A6C-60EC-4CDB-9B2B-5B1F99B3382A}" dt="2023-04-19T09:27:18.255" v="136" actId="478"/>
          <ac:picMkLst>
            <pc:docMk/>
            <pc:sldMk cId="365400423" sldId="306"/>
            <ac:picMk id="15" creationId="{6A7124BC-29B9-B2B7-00A8-7FE1C38F8E29}"/>
          </ac:picMkLst>
        </pc:picChg>
        <pc:picChg chg="add mod">
          <ac:chgData name="jung jaehyun" userId="653543df5f7b9810" providerId="LiveId" clId="{CAF49A6C-60EC-4CDB-9B2B-5B1F99B3382A}" dt="2023-04-19T09:30:23.697" v="185" actId="1076"/>
          <ac:picMkLst>
            <pc:docMk/>
            <pc:sldMk cId="365400423" sldId="306"/>
            <ac:picMk id="17" creationId="{A7FEBB88-380B-74E0-1017-9F869B813669}"/>
          </ac:picMkLst>
        </pc:picChg>
      </pc:sldChg>
      <pc:sldChg chg="addSp delSp modSp add mod">
        <pc:chgData name="jung jaehyun" userId="653543df5f7b9810" providerId="LiveId" clId="{CAF49A6C-60EC-4CDB-9B2B-5B1F99B3382A}" dt="2023-04-19T09:28:11.478" v="153" actId="14100"/>
        <pc:sldMkLst>
          <pc:docMk/>
          <pc:sldMk cId="518852786" sldId="307"/>
        </pc:sldMkLst>
        <pc:spChg chg="mod">
          <ac:chgData name="jung jaehyun" userId="653543df5f7b9810" providerId="LiveId" clId="{CAF49A6C-60EC-4CDB-9B2B-5B1F99B3382A}" dt="2023-04-19T09:27:23.540" v="139" actId="20577"/>
          <ac:spMkLst>
            <pc:docMk/>
            <pc:sldMk cId="518852786" sldId="307"/>
            <ac:spMk id="7" creationId="{A54D0A10-B3DB-2D62-777D-A54D6A655C8C}"/>
          </ac:spMkLst>
        </pc:spChg>
        <pc:picChg chg="del">
          <ac:chgData name="jung jaehyun" userId="653543df5f7b9810" providerId="LiveId" clId="{CAF49A6C-60EC-4CDB-9B2B-5B1F99B3382A}" dt="2023-04-19T09:27:26.657" v="141" actId="478"/>
          <ac:picMkLst>
            <pc:docMk/>
            <pc:sldMk cId="518852786" sldId="307"/>
            <ac:picMk id="12" creationId="{13CF42DB-3EFE-C554-969F-15CFBF10A516}"/>
          </ac:picMkLst>
        </pc:picChg>
        <pc:picChg chg="add mod">
          <ac:chgData name="jung jaehyun" userId="653543df5f7b9810" providerId="LiveId" clId="{CAF49A6C-60EC-4CDB-9B2B-5B1F99B3382A}" dt="2023-04-19T09:27:59.875" v="147" actId="1076"/>
          <ac:picMkLst>
            <pc:docMk/>
            <pc:sldMk cId="518852786" sldId="307"/>
            <ac:picMk id="13" creationId="{0532AFD5-FF41-B82B-7BE1-45E844006EED}"/>
          </ac:picMkLst>
        </pc:picChg>
        <pc:picChg chg="del">
          <ac:chgData name="jung jaehyun" userId="653543df5f7b9810" providerId="LiveId" clId="{CAF49A6C-60EC-4CDB-9B2B-5B1F99B3382A}" dt="2023-04-19T09:27:25.141" v="140" actId="478"/>
          <ac:picMkLst>
            <pc:docMk/>
            <pc:sldMk cId="518852786" sldId="307"/>
            <ac:picMk id="14" creationId="{00F82035-4671-642F-CC38-2E4D5FAD8D09}"/>
          </ac:picMkLst>
        </pc:picChg>
        <pc:picChg chg="add mod">
          <ac:chgData name="jung jaehyun" userId="653543df5f7b9810" providerId="LiveId" clId="{CAF49A6C-60EC-4CDB-9B2B-5B1F99B3382A}" dt="2023-04-19T09:28:11.478" v="153" actId="14100"/>
          <ac:picMkLst>
            <pc:docMk/>
            <pc:sldMk cId="518852786" sldId="307"/>
            <ac:picMk id="16" creationId="{E556E613-66C3-F8CB-E3F8-48168D498AC9}"/>
          </ac:picMkLst>
        </pc:picChg>
      </pc:sldChg>
      <pc:sldChg chg="add">
        <pc:chgData name="jung jaehyun" userId="653543df5f7b9810" providerId="LiveId" clId="{CAF49A6C-60EC-4CDB-9B2B-5B1F99B3382A}" dt="2023-04-19T09:28:18.950" v="154"/>
        <pc:sldMkLst>
          <pc:docMk/>
          <pc:sldMk cId="995171458" sldId="308"/>
        </pc:sldMkLst>
      </pc:sldChg>
      <pc:sldChg chg="addSp delSp modSp add mod">
        <pc:chgData name="jung jaehyun" userId="653543df5f7b9810" providerId="LiveId" clId="{CAF49A6C-60EC-4CDB-9B2B-5B1F99B3382A}" dt="2023-04-19T09:32:07.369" v="220" actId="14100"/>
        <pc:sldMkLst>
          <pc:docMk/>
          <pc:sldMk cId="2484878166" sldId="309"/>
        </pc:sldMkLst>
        <pc:spChg chg="mod">
          <ac:chgData name="jung jaehyun" userId="653543df5f7b9810" providerId="LiveId" clId="{CAF49A6C-60EC-4CDB-9B2B-5B1F99B3382A}" dt="2023-04-19T09:31:39.200" v="211" actId="6549"/>
          <ac:spMkLst>
            <pc:docMk/>
            <pc:sldMk cId="2484878166" sldId="309"/>
            <ac:spMk id="7" creationId="{A54D0A10-B3DB-2D62-777D-A54D6A655C8C}"/>
          </ac:spMkLst>
        </pc:spChg>
        <pc:picChg chg="add mod">
          <ac:chgData name="jung jaehyun" userId="653543df5f7b9810" providerId="LiveId" clId="{CAF49A6C-60EC-4CDB-9B2B-5B1F99B3382A}" dt="2023-04-19T09:32:07.369" v="220" actId="14100"/>
          <ac:picMkLst>
            <pc:docMk/>
            <pc:sldMk cId="2484878166" sldId="309"/>
            <ac:picMk id="12" creationId="{D63FF714-1B14-A468-6C02-26CC5889C214}"/>
          </ac:picMkLst>
        </pc:picChg>
        <pc:picChg chg="add mod">
          <ac:chgData name="jung jaehyun" userId="653543df5f7b9810" providerId="LiveId" clId="{CAF49A6C-60EC-4CDB-9B2B-5B1F99B3382A}" dt="2023-04-19T09:32:02.814" v="219" actId="14100"/>
          <ac:picMkLst>
            <pc:docMk/>
            <pc:sldMk cId="2484878166" sldId="309"/>
            <ac:picMk id="14" creationId="{BCB75EAE-3A8D-3570-3226-7AB3A1326400}"/>
          </ac:picMkLst>
        </pc:picChg>
        <pc:picChg chg="del">
          <ac:chgData name="jung jaehyun" userId="653543df5f7b9810" providerId="LiveId" clId="{CAF49A6C-60EC-4CDB-9B2B-5B1F99B3382A}" dt="2023-04-19T09:31:08.464" v="203" actId="478"/>
          <ac:picMkLst>
            <pc:docMk/>
            <pc:sldMk cId="2484878166" sldId="309"/>
            <ac:picMk id="17" creationId="{A7FEBB88-380B-74E0-1017-9F869B813669}"/>
          </ac:picMkLst>
        </pc:picChg>
      </pc:sldChg>
      <pc:sldChg chg="add del ord">
        <pc:chgData name="jung jaehyun" userId="653543df5f7b9810" providerId="LiveId" clId="{CAF49A6C-60EC-4CDB-9B2B-5B1F99B3382A}" dt="2023-04-19T09:29:55.046" v="176" actId="47"/>
        <pc:sldMkLst>
          <pc:docMk/>
          <pc:sldMk cId="3442133463" sldId="309"/>
        </pc:sldMkLst>
      </pc:sldChg>
      <pc:sldChg chg="addSp delSp modSp add mod ord">
        <pc:chgData name="jung jaehyun" userId="653543df5f7b9810" providerId="LiveId" clId="{CAF49A6C-60EC-4CDB-9B2B-5B1F99B3382A}" dt="2023-04-19T09:34:54.076" v="256" actId="1076"/>
        <pc:sldMkLst>
          <pc:docMk/>
          <pc:sldMk cId="4188023527" sldId="310"/>
        </pc:sldMkLst>
        <pc:spChg chg="mod">
          <ac:chgData name="jung jaehyun" userId="653543df5f7b9810" providerId="LiveId" clId="{CAF49A6C-60EC-4CDB-9B2B-5B1F99B3382A}" dt="2023-04-19T09:33:11.824" v="247" actId="20577"/>
          <ac:spMkLst>
            <pc:docMk/>
            <pc:sldMk cId="4188023527" sldId="310"/>
            <ac:spMk id="7" creationId="{A54D0A10-B3DB-2D62-777D-A54D6A655C8C}"/>
          </ac:spMkLst>
        </pc:spChg>
        <pc:picChg chg="add mod">
          <ac:chgData name="jung jaehyun" userId="653543df5f7b9810" providerId="LiveId" clId="{CAF49A6C-60EC-4CDB-9B2B-5B1F99B3382A}" dt="2023-04-19T09:34:39.692" v="251" actId="1076"/>
          <ac:picMkLst>
            <pc:docMk/>
            <pc:sldMk cId="4188023527" sldId="310"/>
            <ac:picMk id="12" creationId="{3DCC7765-8F47-3E8B-E6B5-F682D8998DD7}"/>
          </ac:picMkLst>
        </pc:picChg>
        <pc:picChg chg="add mod">
          <ac:chgData name="jung jaehyun" userId="653543df5f7b9810" providerId="LiveId" clId="{CAF49A6C-60EC-4CDB-9B2B-5B1F99B3382A}" dt="2023-04-19T09:34:54.076" v="256" actId="1076"/>
          <ac:picMkLst>
            <pc:docMk/>
            <pc:sldMk cId="4188023527" sldId="310"/>
            <ac:picMk id="14" creationId="{5FEEC158-68D7-0339-25E5-C38D6DDD4237}"/>
          </ac:picMkLst>
        </pc:picChg>
        <pc:picChg chg="del">
          <ac:chgData name="jung jaehyun" userId="653543df5f7b9810" providerId="LiveId" clId="{CAF49A6C-60EC-4CDB-9B2B-5B1F99B3382A}" dt="2023-04-19T09:33:16.762" v="248" actId="478"/>
          <ac:picMkLst>
            <pc:docMk/>
            <pc:sldMk cId="4188023527" sldId="310"/>
            <ac:picMk id="17" creationId="{A7FEBB88-380B-74E0-1017-9F869B813669}"/>
          </ac:picMkLst>
        </pc:picChg>
      </pc:sldChg>
      <pc:sldChg chg="addSp delSp modSp add mod">
        <pc:chgData name="jung jaehyun" userId="653543df5f7b9810" providerId="LiveId" clId="{CAF49A6C-60EC-4CDB-9B2B-5B1F99B3382A}" dt="2023-04-19T09:37:49.036" v="308" actId="1076"/>
        <pc:sldMkLst>
          <pc:docMk/>
          <pc:sldMk cId="224613971" sldId="311"/>
        </pc:sldMkLst>
        <pc:picChg chg="del">
          <ac:chgData name="jung jaehyun" userId="653543df5f7b9810" providerId="LiveId" clId="{CAF49A6C-60EC-4CDB-9B2B-5B1F99B3382A}" dt="2023-04-19T09:35:09.262" v="258" actId="478"/>
          <ac:picMkLst>
            <pc:docMk/>
            <pc:sldMk cId="224613971" sldId="311"/>
            <ac:picMk id="12" creationId="{3DCC7765-8F47-3E8B-E6B5-F682D8998DD7}"/>
          </ac:picMkLst>
        </pc:picChg>
        <pc:picChg chg="add mod">
          <ac:chgData name="jung jaehyun" userId="653543df5f7b9810" providerId="LiveId" clId="{CAF49A6C-60EC-4CDB-9B2B-5B1F99B3382A}" dt="2023-04-19T09:37:49.036" v="308" actId="1076"/>
          <ac:picMkLst>
            <pc:docMk/>
            <pc:sldMk cId="224613971" sldId="311"/>
            <ac:picMk id="13" creationId="{A92FF89D-44F2-13D2-E07F-568D4FCA2C7F}"/>
          </ac:picMkLst>
        </pc:picChg>
        <pc:picChg chg="del">
          <ac:chgData name="jung jaehyun" userId="653543df5f7b9810" providerId="LiveId" clId="{CAF49A6C-60EC-4CDB-9B2B-5B1F99B3382A}" dt="2023-04-19T09:35:09.606" v="259" actId="478"/>
          <ac:picMkLst>
            <pc:docMk/>
            <pc:sldMk cId="224613971" sldId="311"/>
            <ac:picMk id="14" creationId="{5FEEC158-68D7-0339-25E5-C38D6DDD4237}"/>
          </ac:picMkLst>
        </pc:picChg>
        <pc:picChg chg="add mod">
          <ac:chgData name="jung jaehyun" userId="653543df5f7b9810" providerId="LiveId" clId="{CAF49A6C-60EC-4CDB-9B2B-5B1F99B3382A}" dt="2023-04-19T09:37:17.081" v="300" actId="1076"/>
          <ac:picMkLst>
            <pc:docMk/>
            <pc:sldMk cId="224613971" sldId="311"/>
            <ac:picMk id="16" creationId="{6FC2255C-7848-B7DB-5BA2-DB123932CFD7}"/>
          </ac:picMkLst>
        </pc:picChg>
        <pc:picChg chg="add mod">
          <ac:chgData name="jung jaehyun" userId="653543df5f7b9810" providerId="LiveId" clId="{CAF49A6C-60EC-4CDB-9B2B-5B1F99B3382A}" dt="2023-04-19T09:37:13.253" v="299" actId="1076"/>
          <ac:picMkLst>
            <pc:docMk/>
            <pc:sldMk cId="224613971" sldId="311"/>
            <ac:picMk id="18" creationId="{C9BB1057-28B6-7B64-BC1A-D4CA7752AEBA}"/>
          </ac:picMkLst>
        </pc:picChg>
        <pc:picChg chg="add mod">
          <ac:chgData name="jung jaehyun" userId="653543df5f7b9810" providerId="LiveId" clId="{CAF49A6C-60EC-4CDB-9B2B-5B1F99B3382A}" dt="2023-04-19T09:37:38.799" v="307" actId="14100"/>
          <ac:picMkLst>
            <pc:docMk/>
            <pc:sldMk cId="224613971" sldId="311"/>
            <ac:picMk id="20" creationId="{0C99EA86-27C8-DA43-6D25-D7AEBEA688A6}"/>
          </ac:picMkLst>
        </pc:picChg>
        <pc:picChg chg="add mod">
          <ac:chgData name="jung jaehyun" userId="653543df5f7b9810" providerId="LiveId" clId="{CAF49A6C-60EC-4CDB-9B2B-5B1F99B3382A}" dt="2023-04-19T09:37:22.087" v="302" actId="1076"/>
          <ac:picMkLst>
            <pc:docMk/>
            <pc:sldMk cId="224613971" sldId="311"/>
            <ac:picMk id="22" creationId="{FF86F67D-C714-5536-3189-EAD5AD1C1697}"/>
          </ac:picMkLst>
        </pc:picChg>
        <pc:picChg chg="del">
          <ac:chgData name="jung jaehyun" userId="653543df5f7b9810" providerId="LiveId" clId="{CAF49A6C-60EC-4CDB-9B2B-5B1F99B3382A}" dt="2023-04-19T09:36:18.818" v="277" actId="478"/>
          <ac:picMkLst>
            <pc:docMk/>
            <pc:sldMk cId="224613971" sldId="311"/>
            <ac:picMk id="245" creationId="{00000000-0000-0000-0000-000000000000}"/>
          </ac:picMkLst>
        </pc:picChg>
      </pc:sldChg>
      <pc:sldChg chg="addSp delSp modSp add mod ord">
        <pc:chgData name="jung jaehyun" userId="653543df5f7b9810" providerId="LiveId" clId="{CAF49A6C-60EC-4CDB-9B2B-5B1F99B3382A}" dt="2023-04-19T09:41:44.497" v="359" actId="1076"/>
        <pc:sldMkLst>
          <pc:docMk/>
          <pc:sldMk cId="3844978028" sldId="312"/>
        </pc:sldMkLst>
        <pc:spChg chg="mod">
          <ac:chgData name="jung jaehyun" userId="653543df5f7b9810" providerId="LiveId" clId="{CAF49A6C-60EC-4CDB-9B2B-5B1F99B3382A}" dt="2023-04-19T09:40:50.622" v="339" actId="20577"/>
          <ac:spMkLst>
            <pc:docMk/>
            <pc:sldMk cId="3844978028" sldId="312"/>
            <ac:spMk id="7" creationId="{A54D0A10-B3DB-2D62-777D-A54D6A655C8C}"/>
          </ac:spMkLst>
        </pc:spChg>
        <pc:picChg chg="del">
          <ac:chgData name="jung jaehyun" userId="653543df5f7b9810" providerId="LiveId" clId="{CAF49A6C-60EC-4CDB-9B2B-5B1F99B3382A}" dt="2023-04-19T09:39:46.890" v="312" actId="478"/>
          <ac:picMkLst>
            <pc:docMk/>
            <pc:sldMk cId="3844978028" sldId="312"/>
            <ac:picMk id="12" creationId="{3DCC7765-8F47-3E8B-E6B5-F682D8998DD7}"/>
          </ac:picMkLst>
        </pc:picChg>
        <pc:picChg chg="add del mod">
          <ac:chgData name="jung jaehyun" userId="653543df5f7b9810" providerId="LiveId" clId="{CAF49A6C-60EC-4CDB-9B2B-5B1F99B3382A}" dt="2023-04-19T09:40:52.646" v="340" actId="478"/>
          <ac:picMkLst>
            <pc:docMk/>
            <pc:sldMk cId="3844978028" sldId="312"/>
            <ac:picMk id="13" creationId="{2EF4F702-539A-620B-CC77-DBA4678677C8}"/>
          </ac:picMkLst>
        </pc:picChg>
        <pc:picChg chg="del">
          <ac:chgData name="jung jaehyun" userId="653543df5f7b9810" providerId="LiveId" clId="{CAF49A6C-60EC-4CDB-9B2B-5B1F99B3382A}" dt="2023-04-19T09:39:47.277" v="313" actId="478"/>
          <ac:picMkLst>
            <pc:docMk/>
            <pc:sldMk cId="3844978028" sldId="312"/>
            <ac:picMk id="14" creationId="{5FEEC158-68D7-0339-25E5-C38D6DDD4237}"/>
          </ac:picMkLst>
        </pc:picChg>
        <pc:picChg chg="add del mod">
          <ac:chgData name="jung jaehyun" userId="653543df5f7b9810" providerId="LiveId" clId="{CAF49A6C-60EC-4CDB-9B2B-5B1F99B3382A}" dt="2023-04-19T09:40:52.879" v="341" actId="478"/>
          <ac:picMkLst>
            <pc:docMk/>
            <pc:sldMk cId="3844978028" sldId="312"/>
            <ac:picMk id="16" creationId="{A9FAC98C-6E31-1B60-2585-51074B1B93E9}"/>
          </ac:picMkLst>
        </pc:picChg>
        <pc:picChg chg="add mod">
          <ac:chgData name="jung jaehyun" userId="653543df5f7b9810" providerId="LiveId" clId="{CAF49A6C-60EC-4CDB-9B2B-5B1F99B3382A}" dt="2023-04-19T09:41:12.700" v="347" actId="14100"/>
          <ac:picMkLst>
            <pc:docMk/>
            <pc:sldMk cId="3844978028" sldId="312"/>
            <ac:picMk id="18" creationId="{BA596E9B-055E-59B2-4780-A4DA61604B85}"/>
          </ac:picMkLst>
        </pc:picChg>
        <pc:picChg chg="add mod">
          <ac:chgData name="jung jaehyun" userId="653543df5f7b9810" providerId="LiveId" clId="{CAF49A6C-60EC-4CDB-9B2B-5B1F99B3382A}" dt="2023-04-19T09:41:25.687" v="352" actId="1076"/>
          <ac:picMkLst>
            <pc:docMk/>
            <pc:sldMk cId="3844978028" sldId="312"/>
            <ac:picMk id="20" creationId="{D92A854E-2C7F-1BD6-EEC5-DE42A0EDF956}"/>
          </ac:picMkLst>
        </pc:picChg>
        <pc:picChg chg="add mod">
          <ac:chgData name="jung jaehyun" userId="653543df5f7b9810" providerId="LiveId" clId="{CAF49A6C-60EC-4CDB-9B2B-5B1F99B3382A}" dt="2023-04-19T09:41:44.497" v="359" actId="1076"/>
          <ac:picMkLst>
            <pc:docMk/>
            <pc:sldMk cId="3844978028" sldId="312"/>
            <ac:picMk id="22" creationId="{65D8491C-9F86-F8A2-3EDC-CCC0DA26F430}"/>
          </ac:picMkLst>
        </pc:picChg>
      </pc:sldChg>
      <pc:sldChg chg="addSp modSp add mod ord">
        <pc:chgData name="jung jaehyun" userId="653543df5f7b9810" providerId="LiveId" clId="{CAF49A6C-60EC-4CDB-9B2B-5B1F99B3382A}" dt="2023-04-19T09:42:41.138" v="377" actId="1076"/>
        <pc:sldMkLst>
          <pc:docMk/>
          <pc:sldMk cId="821043807" sldId="313"/>
        </pc:sldMkLst>
        <pc:picChg chg="add mod">
          <ac:chgData name="jung jaehyun" userId="653543df5f7b9810" providerId="LiveId" clId="{CAF49A6C-60EC-4CDB-9B2B-5B1F99B3382A}" dt="2023-04-19T09:42:41.138" v="377" actId="1076"/>
          <ac:picMkLst>
            <pc:docMk/>
            <pc:sldMk cId="821043807" sldId="313"/>
            <ac:picMk id="12" creationId="{C73A5FF5-2709-A7C5-A5C1-2E326979B776}"/>
          </ac:picMkLst>
        </pc:picChg>
        <pc:picChg chg="mod">
          <ac:chgData name="jung jaehyun" userId="653543df5f7b9810" providerId="LiveId" clId="{CAF49A6C-60EC-4CDB-9B2B-5B1F99B3382A}" dt="2023-04-19T09:42:16.739" v="368" actId="14100"/>
          <ac:picMkLst>
            <pc:docMk/>
            <pc:sldMk cId="821043807" sldId="313"/>
            <ac:picMk id="13" creationId="{2EF4F702-539A-620B-CC77-DBA4678677C8}"/>
          </ac:picMkLst>
        </pc:picChg>
        <pc:picChg chg="mod">
          <ac:chgData name="jung jaehyun" userId="653543df5f7b9810" providerId="LiveId" clId="{CAF49A6C-60EC-4CDB-9B2B-5B1F99B3382A}" dt="2023-04-19T09:42:38.245" v="376" actId="1076"/>
          <ac:picMkLst>
            <pc:docMk/>
            <pc:sldMk cId="821043807" sldId="313"/>
            <ac:picMk id="16" creationId="{A9FAC98C-6E31-1B60-2585-51074B1B93E9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BB46D3D-6BD2-4FA7-8025-470378CF7C05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A2EB830E-F777-49FA-9576-D3E2243640E6}">
      <dgm:prSet custT="1"/>
      <dgm:spPr/>
      <dgm:t>
        <a:bodyPr/>
        <a:lstStyle/>
        <a:p>
          <a:r>
            <a:rPr lang="en-US" sz="1400"/>
            <a:t>Base color : var(--main-color);</a:t>
          </a:r>
        </a:p>
      </dgm:t>
    </dgm:pt>
    <dgm:pt modelId="{6E504779-F811-42C3-ABAD-718D5F691F92}" type="parTrans" cxnId="{D0141060-6CF3-41CC-91B5-BE7473483BAB}">
      <dgm:prSet/>
      <dgm:spPr/>
      <dgm:t>
        <a:bodyPr/>
        <a:lstStyle/>
        <a:p>
          <a:endParaRPr lang="en-US"/>
        </a:p>
      </dgm:t>
    </dgm:pt>
    <dgm:pt modelId="{7B96C367-CB02-4524-9DD0-AFDC9852C30D}" type="sibTrans" cxnId="{D0141060-6CF3-41CC-91B5-BE7473483BAB}">
      <dgm:prSet/>
      <dgm:spPr/>
      <dgm:t>
        <a:bodyPr/>
        <a:lstStyle/>
        <a:p>
          <a:endParaRPr lang="en-US"/>
        </a:p>
      </dgm:t>
    </dgm:pt>
    <dgm:pt modelId="{22EFE4BF-0EB9-4CA9-AD96-142C6265F715}">
      <dgm:prSet custT="1"/>
      <dgm:spPr/>
      <dgm:t>
        <a:bodyPr/>
        <a:lstStyle/>
        <a:p>
          <a:r>
            <a:rPr lang="en-US" sz="1400"/>
            <a:t>Class : main-grid</a:t>
          </a:r>
        </a:p>
      </dgm:t>
    </dgm:pt>
    <dgm:pt modelId="{1F3D81FE-DF5F-448B-A5ED-95653DB211FF}" type="parTrans" cxnId="{A53CF1E4-F1D5-4FB2-91BB-9F4C18C96DD6}">
      <dgm:prSet/>
      <dgm:spPr/>
      <dgm:t>
        <a:bodyPr/>
        <a:lstStyle/>
        <a:p>
          <a:endParaRPr lang="en-US"/>
        </a:p>
      </dgm:t>
    </dgm:pt>
    <dgm:pt modelId="{9F2E5A5E-2F01-4849-9FA3-8F1A7621376B}" type="sibTrans" cxnId="{A53CF1E4-F1D5-4FB2-91BB-9F4C18C96DD6}">
      <dgm:prSet/>
      <dgm:spPr/>
      <dgm:t>
        <a:bodyPr/>
        <a:lstStyle/>
        <a:p>
          <a:endParaRPr lang="en-US"/>
        </a:p>
      </dgm:t>
    </dgm:pt>
    <dgm:pt modelId="{3353DC99-EDA6-467D-A545-8EAC57894084}">
      <dgm:prSet custT="1"/>
      <dgm:spPr/>
      <dgm:t>
        <a:bodyPr/>
        <a:lstStyle/>
        <a:p>
          <a:r>
            <a:rPr lang="ko-KR" sz="1400"/>
            <a:t>상세보기 등 버튼을 이용하여 페이지 이동 시 </a:t>
          </a:r>
          <a:r>
            <a:rPr lang="en-US" sz="1400"/>
            <a:t>hover</a:t>
          </a:r>
          <a:r>
            <a:rPr lang="ko-KR" sz="1400"/>
            <a:t>를 통해 색상변경</a:t>
          </a:r>
          <a:endParaRPr lang="en-US" sz="1400"/>
        </a:p>
      </dgm:t>
    </dgm:pt>
    <dgm:pt modelId="{359AA0BA-5418-4937-8E1C-5F0DAEBFE412}" type="parTrans" cxnId="{FD8877D2-3CA0-486A-ADAC-C4B561765D79}">
      <dgm:prSet/>
      <dgm:spPr/>
      <dgm:t>
        <a:bodyPr/>
        <a:lstStyle/>
        <a:p>
          <a:endParaRPr lang="en-US"/>
        </a:p>
      </dgm:t>
    </dgm:pt>
    <dgm:pt modelId="{A78B232C-FC78-404C-A23A-B6428409D83E}" type="sibTrans" cxnId="{FD8877D2-3CA0-486A-ADAC-C4B561765D79}">
      <dgm:prSet/>
      <dgm:spPr/>
      <dgm:t>
        <a:bodyPr/>
        <a:lstStyle/>
        <a:p>
          <a:endParaRPr lang="en-US"/>
        </a:p>
      </dgm:t>
    </dgm:pt>
    <dgm:pt modelId="{ABD2FC94-06DA-4B32-B8DD-583F4985F762}">
      <dgm:prSet custT="1"/>
      <dgm:spPr/>
      <dgm:t>
        <a:bodyPr/>
        <a:lstStyle/>
        <a:p>
          <a:r>
            <a:rPr lang="ko-KR" sz="1400"/>
            <a:t>모바일에서 상세보기 버튼 등이 보이지 않을 경우를 대비하여 사진과 같이 </a:t>
          </a:r>
          <a:r>
            <a:rPr lang="en-US" sz="1400"/>
            <a:t>hover</a:t>
          </a:r>
          <a:r>
            <a:rPr lang="ko-KR" sz="1400"/>
            <a:t>시 액션 적용할 것</a:t>
          </a:r>
          <a:r>
            <a:rPr lang="en-US" sz="1400"/>
            <a:t>(</a:t>
          </a:r>
          <a:r>
            <a:rPr lang="ko-KR" sz="1400"/>
            <a:t>해당 셀에 </a:t>
          </a:r>
          <a:r>
            <a:rPr lang="en-US" sz="1400"/>
            <a:t>essential-td </a:t>
          </a:r>
          <a:r>
            <a:rPr lang="ko-KR" sz="1400"/>
            <a:t>클래스</a:t>
          </a:r>
          <a:r>
            <a:rPr lang="en-US" sz="1400"/>
            <a:t>)</a:t>
          </a:r>
        </a:p>
      </dgm:t>
    </dgm:pt>
    <dgm:pt modelId="{781E1022-5CED-453F-9FD2-BD6D7FF41576}" type="parTrans" cxnId="{1D72C774-814C-4A35-8E8A-4D51968AE3F0}">
      <dgm:prSet/>
      <dgm:spPr/>
      <dgm:t>
        <a:bodyPr/>
        <a:lstStyle/>
        <a:p>
          <a:endParaRPr lang="en-US"/>
        </a:p>
      </dgm:t>
    </dgm:pt>
    <dgm:pt modelId="{44C66CF3-F27E-48BD-BC5E-7F12B603324F}" type="sibTrans" cxnId="{1D72C774-814C-4A35-8E8A-4D51968AE3F0}">
      <dgm:prSet/>
      <dgm:spPr/>
      <dgm:t>
        <a:bodyPr/>
        <a:lstStyle/>
        <a:p>
          <a:endParaRPr lang="en-US"/>
        </a:p>
      </dgm:t>
    </dgm:pt>
    <dgm:pt modelId="{0DDD4938-9B97-4419-A60A-0F9ECE7680AD}" type="pres">
      <dgm:prSet presAssocID="{6BB46D3D-6BD2-4FA7-8025-470378CF7C05}" presName="vert0" presStyleCnt="0">
        <dgm:presLayoutVars>
          <dgm:dir/>
          <dgm:animOne val="branch"/>
          <dgm:animLvl val="lvl"/>
        </dgm:presLayoutVars>
      </dgm:prSet>
      <dgm:spPr/>
    </dgm:pt>
    <dgm:pt modelId="{7C4661F5-DBFE-4FB0-8523-7678518223FC}" type="pres">
      <dgm:prSet presAssocID="{A2EB830E-F777-49FA-9576-D3E2243640E6}" presName="thickLine" presStyleLbl="alignNode1" presStyleIdx="0" presStyleCnt="4"/>
      <dgm:spPr/>
    </dgm:pt>
    <dgm:pt modelId="{F91EE862-CDB8-43D0-806E-FC443E248C28}" type="pres">
      <dgm:prSet presAssocID="{A2EB830E-F777-49FA-9576-D3E2243640E6}" presName="horz1" presStyleCnt="0"/>
      <dgm:spPr/>
    </dgm:pt>
    <dgm:pt modelId="{B043848B-8598-4C6B-9B9C-5561600BBA54}" type="pres">
      <dgm:prSet presAssocID="{A2EB830E-F777-49FA-9576-D3E2243640E6}" presName="tx1" presStyleLbl="revTx" presStyleIdx="0" presStyleCnt="4"/>
      <dgm:spPr/>
    </dgm:pt>
    <dgm:pt modelId="{3EDB129E-774E-431D-8F36-5B3BC03E8BB8}" type="pres">
      <dgm:prSet presAssocID="{A2EB830E-F777-49FA-9576-D3E2243640E6}" presName="vert1" presStyleCnt="0"/>
      <dgm:spPr/>
    </dgm:pt>
    <dgm:pt modelId="{A8659841-F6D4-470E-A141-248704F4AE20}" type="pres">
      <dgm:prSet presAssocID="{22EFE4BF-0EB9-4CA9-AD96-142C6265F715}" presName="thickLine" presStyleLbl="alignNode1" presStyleIdx="1" presStyleCnt="4"/>
      <dgm:spPr/>
    </dgm:pt>
    <dgm:pt modelId="{922A658F-2E3B-4A1D-9DF8-7C2DE17C6F8D}" type="pres">
      <dgm:prSet presAssocID="{22EFE4BF-0EB9-4CA9-AD96-142C6265F715}" presName="horz1" presStyleCnt="0"/>
      <dgm:spPr/>
    </dgm:pt>
    <dgm:pt modelId="{8EE8CFD2-3AC2-4D3A-9730-994D3A669BD6}" type="pres">
      <dgm:prSet presAssocID="{22EFE4BF-0EB9-4CA9-AD96-142C6265F715}" presName="tx1" presStyleLbl="revTx" presStyleIdx="1" presStyleCnt="4"/>
      <dgm:spPr/>
    </dgm:pt>
    <dgm:pt modelId="{8DAB2823-93F3-4A69-AFB7-5D883E5BD822}" type="pres">
      <dgm:prSet presAssocID="{22EFE4BF-0EB9-4CA9-AD96-142C6265F715}" presName="vert1" presStyleCnt="0"/>
      <dgm:spPr/>
    </dgm:pt>
    <dgm:pt modelId="{F78E3A10-A1A3-4AC1-A129-3721EC68293B}" type="pres">
      <dgm:prSet presAssocID="{3353DC99-EDA6-467D-A545-8EAC57894084}" presName="thickLine" presStyleLbl="alignNode1" presStyleIdx="2" presStyleCnt="4"/>
      <dgm:spPr/>
    </dgm:pt>
    <dgm:pt modelId="{D36C23F1-7BAD-4467-B4FC-F2E059081C4F}" type="pres">
      <dgm:prSet presAssocID="{3353DC99-EDA6-467D-A545-8EAC57894084}" presName="horz1" presStyleCnt="0"/>
      <dgm:spPr/>
    </dgm:pt>
    <dgm:pt modelId="{70F40F8D-1D7F-430C-B999-C0291F0E4778}" type="pres">
      <dgm:prSet presAssocID="{3353DC99-EDA6-467D-A545-8EAC57894084}" presName="tx1" presStyleLbl="revTx" presStyleIdx="2" presStyleCnt="4"/>
      <dgm:spPr/>
    </dgm:pt>
    <dgm:pt modelId="{B8EAF83E-8C0A-488B-818A-B69CABAFEDF8}" type="pres">
      <dgm:prSet presAssocID="{3353DC99-EDA6-467D-A545-8EAC57894084}" presName="vert1" presStyleCnt="0"/>
      <dgm:spPr/>
    </dgm:pt>
    <dgm:pt modelId="{FBE718D0-DEED-4227-94A5-BED0C68F4413}" type="pres">
      <dgm:prSet presAssocID="{ABD2FC94-06DA-4B32-B8DD-583F4985F762}" presName="thickLine" presStyleLbl="alignNode1" presStyleIdx="3" presStyleCnt="4"/>
      <dgm:spPr/>
    </dgm:pt>
    <dgm:pt modelId="{2CAC966F-6DE3-4E96-8F0E-69FD1B77C393}" type="pres">
      <dgm:prSet presAssocID="{ABD2FC94-06DA-4B32-B8DD-583F4985F762}" presName="horz1" presStyleCnt="0"/>
      <dgm:spPr/>
    </dgm:pt>
    <dgm:pt modelId="{BA5E5FBA-5798-4A18-9EF0-FB22A44FDCEE}" type="pres">
      <dgm:prSet presAssocID="{ABD2FC94-06DA-4B32-B8DD-583F4985F762}" presName="tx1" presStyleLbl="revTx" presStyleIdx="3" presStyleCnt="4"/>
      <dgm:spPr/>
    </dgm:pt>
    <dgm:pt modelId="{A81E7962-0DB7-436F-ADE9-A039289E17C7}" type="pres">
      <dgm:prSet presAssocID="{ABD2FC94-06DA-4B32-B8DD-583F4985F762}" presName="vert1" presStyleCnt="0"/>
      <dgm:spPr/>
    </dgm:pt>
  </dgm:ptLst>
  <dgm:cxnLst>
    <dgm:cxn modelId="{3E24CA5E-8A2E-4156-A98D-512A38AB59FE}" type="presOf" srcId="{22EFE4BF-0EB9-4CA9-AD96-142C6265F715}" destId="{8EE8CFD2-3AC2-4D3A-9730-994D3A669BD6}" srcOrd="0" destOrd="0" presId="urn:microsoft.com/office/officeart/2008/layout/LinedList"/>
    <dgm:cxn modelId="{D0141060-6CF3-41CC-91B5-BE7473483BAB}" srcId="{6BB46D3D-6BD2-4FA7-8025-470378CF7C05}" destId="{A2EB830E-F777-49FA-9576-D3E2243640E6}" srcOrd="0" destOrd="0" parTransId="{6E504779-F811-42C3-ABAD-718D5F691F92}" sibTransId="{7B96C367-CB02-4524-9DD0-AFDC9852C30D}"/>
    <dgm:cxn modelId="{3E893666-98B4-403C-8695-DE5836729909}" type="presOf" srcId="{ABD2FC94-06DA-4B32-B8DD-583F4985F762}" destId="{BA5E5FBA-5798-4A18-9EF0-FB22A44FDCEE}" srcOrd="0" destOrd="0" presId="urn:microsoft.com/office/officeart/2008/layout/LinedList"/>
    <dgm:cxn modelId="{1D72C774-814C-4A35-8E8A-4D51968AE3F0}" srcId="{6BB46D3D-6BD2-4FA7-8025-470378CF7C05}" destId="{ABD2FC94-06DA-4B32-B8DD-583F4985F762}" srcOrd="3" destOrd="0" parTransId="{781E1022-5CED-453F-9FD2-BD6D7FF41576}" sibTransId="{44C66CF3-F27E-48BD-BC5E-7F12B603324F}"/>
    <dgm:cxn modelId="{559D495A-1A4E-44B9-844E-F73ADB045BD8}" type="presOf" srcId="{A2EB830E-F777-49FA-9576-D3E2243640E6}" destId="{B043848B-8598-4C6B-9B9C-5561600BBA54}" srcOrd="0" destOrd="0" presId="urn:microsoft.com/office/officeart/2008/layout/LinedList"/>
    <dgm:cxn modelId="{DE2CA5C0-C10B-4D9F-A86B-8323D4849A60}" type="presOf" srcId="{6BB46D3D-6BD2-4FA7-8025-470378CF7C05}" destId="{0DDD4938-9B97-4419-A60A-0F9ECE7680AD}" srcOrd="0" destOrd="0" presId="urn:microsoft.com/office/officeart/2008/layout/LinedList"/>
    <dgm:cxn modelId="{986A7EC1-3476-453E-B8E3-C1B0B7C1B4B3}" type="presOf" srcId="{3353DC99-EDA6-467D-A545-8EAC57894084}" destId="{70F40F8D-1D7F-430C-B999-C0291F0E4778}" srcOrd="0" destOrd="0" presId="urn:microsoft.com/office/officeart/2008/layout/LinedList"/>
    <dgm:cxn modelId="{FD8877D2-3CA0-486A-ADAC-C4B561765D79}" srcId="{6BB46D3D-6BD2-4FA7-8025-470378CF7C05}" destId="{3353DC99-EDA6-467D-A545-8EAC57894084}" srcOrd="2" destOrd="0" parTransId="{359AA0BA-5418-4937-8E1C-5F0DAEBFE412}" sibTransId="{A78B232C-FC78-404C-A23A-B6428409D83E}"/>
    <dgm:cxn modelId="{A53CF1E4-F1D5-4FB2-91BB-9F4C18C96DD6}" srcId="{6BB46D3D-6BD2-4FA7-8025-470378CF7C05}" destId="{22EFE4BF-0EB9-4CA9-AD96-142C6265F715}" srcOrd="1" destOrd="0" parTransId="{1F3D81FE-DF5F-448B-A5ED-95653DB211FF}" sibTransId="{9F2E5A5E-2F01-4849-9FA3-8F1A7621376B}"/>
    <dgm:cxn modelId="{A1D06003-04C1-4825-8C4D-BD63B67893C1}" type="presParOf" srcId="{0DDD4938-9B97-4419-A60A-0F9ECE7680AD}" destId="{7C4661F5-DBFE-4FB0-8523-7678518223FC}" srcOrd="0" destOrd="0" presId="urn:microsoft.com/office/officeart/2008/layout/LinedList"/>
    <dgm:cxn modelId="{D4117130-5599-4EFE-B283-F51BDB3E8201}" type="presParOf" srcId="{0DDD4938-9B97-4419-A60A-0F9ECE7680AD}" destId="{F91EE862-CDB8-43D0-806E-FC443E248C28}" srcOrd="1" destOrd="0" presId="urn:microsoft.com/office/officeart/2008/layout/LinedList"/>
    <dgm:cxn modelId="{6BC75173-B3D1-440F-91E9-DE7FDD5F8A3A}" type="presParOf" srcId="{F91EE862-CDB8-43D0-806E-FC443E248C28}" destId="{B043848B-8598-4C6B-9B9C-5561600BBA54}" srcOrd="0" destOrd="0" presId="urn:microsoft.com/office/officeart/2008/layout/LinedList"/>
    <dgm:cxn modelId="{BCDF80F0-C566-40BA-9E9B-D4BBD8BFA59C}" type="presParOf" srcId="{F91EE862-CDB8-43D0-806E-FC443E248C28}" destId="{3EDB129E-774E-431D-8F36-5B3BC03E8BB8}" srcOrd="1" destOrd="0" presId="urn:microsoft.com/office/officeart/2008/layout/LinedList"/>
    <dgm:cxn modelId="{DBE28035-4E12-496A-ABED-5E566BD95AA2}" type="presParOf" srcId="{0DDD4938-9B97-4419-A60A-0F9ECE7680AD}" destId="{A8659841-F6D4-470E-A141-248704F4AE20}" srcOrd="2" destOrd="0" presId="urn:microsoft.com/office/officeart/2008/layout/LinedList"/>
    <dgm:cxn modelId="{7106258E-90E6-4761-A753-2124DAE9B097}" type="presParOf" srcId="{0DDD4938-9B97-4419-A60A-0F9ECE7680AD}" destId="{922A658F-2E3B-4A1D-9DF8-7C2DE17C6F8D}" srcOrd="3" destOrd="0" presId="urn:microsoft.com/office/officeart/2008/layout/LinedList"/>
    <dgm:cxn modelId="{8F0F9DF4-FACB-4E16-888A-A65C45A087A1}" type="presParOf" srcId="{922A658F-2E3B-4A1D-9DF8-7C2DE17C6F8D}" destId="{8EE8CFD2-3AC2-4D3A-9730-994D3A669BD6}" srcOrd="0" destOrd="0" presId="urn:microsoft.com/office/officeart/2008/layout/LinedList"/>
    <dgm:cxn modelId="{60ED38FB-FA51-4CE8-A2B5-A88EC6A1DE7A}" type="presParOf" srcId="{922A658F-2E3B-4A1D-9DF8-7C2DE17C6F8D}" destId="{8DAB2823-93F3-4A69-AFB7-5D883E5BD822}" srcOrd="1" destOrd="0" presId="urn:microsoft.com/office/officeart/2008/layout/LinedList"/>
    <dgm:cxn modelId="{38F7E45A-E588-4EF4-8BB4-92F3F581434D}" type="presParOf" srcId="{0DDD4938-9B97-4419-A60A-0F9ECE7680AD}" destId="{F78E3A10-A1A3-4AC1-A129-3721EC68293B}" srcOrd="4" destOrd="0" presId="urn:microsoft.com/office/officeart/2008/layout/LinedList"/>
    <dgm:cxn modelId="{5693EC52-3003-4380-8FF4-588C1F92344D}" type="presParOf" srcId="{0DDD4938-9B97-4419-A60A-0F9ECE7680AD}" destId="{D36C23F1-7BAD-4467-B4FC-F2E059081C4F}" srcOrd="5" destOrd="0" presId="urn:microsoft.com/office/officeart/2008/layout/LinedList"/>
    <dgm:cxn modelId="{0822895F-F07A-47B9-A9D8-00E38DFDFC12}" type="presParOf" srcId="{D36C23F1-7BAD-4467-B4FC-F2E059081C4F}" destId="{70F40F8D-1D7F-430C-B999-C0291F0E4778}" srcOrd="0" destOrd="0" presId="urn:microsoft.com/office/officeart/2008/layout/LinedList"/>
    <dgm:cxn modelId="{85FCF99D-AA60-4293-92B0-DDC19FFEB567}" type="presParOf" srcId="{D36C23F1-7BAD-4467-B4FC-F2E059081C4F}" destId="{B8EAF83E-8C0A-488B-818A-B69CABAFEDF8}" srcOrd="1" destOrd="0" presId="urn:microsoft.com/office/officeart/2008/layout/LinedList"/>
    <dgm:cxn modelId="{37603F01-FC8A-4C05-9D06-343D96FCA06E}" type="presParOf" srcId="{0DDD4938-9B97-4419-A60A-0F9ECE7680AD}" destId="{FBE718D0-DEED-4227-94A5-BED0C68F4413}" srcOrd="6" destOrd="0" presId="urn:microsoft.com/office/officeart/2008/layout/LinedList"/>
    <dgm:cxn modelId="{E9447299-2A47-43AC-86C1-AC6C3C68F95A}" type="presParOf" srcId="{0DDD4938-9B97-4419-A60A-0F9ECE7680AD}" destId="{2CAC966F-6DE3-4E96-8F0E-69FD1B77C393}" srcOrd="7" destOrd="0" presId="urn:microsoft.com/office/officeart/2008/layout/LinedList"/>
    <dgm:cxn modelId="{92B40568-0EA3-47F3-B3AD-242AE6D353C9}" type="presParOf" srcId="{2CAC966F-6DE3-4E96-8F0E-69FD1B77C393}" destId="{BA5E5FBA-5798-4A18-9EF0-FB22A44FDCEE}" srcOrd="0" destOrd="0" presId="urn:microsoft.com/office/officeart/2008/layout/LinedList"/>
    <dgm:cxn modelId="{2C187500-08C7-4ED9-AFC8-DA893A4EA604}" type="presParOf" srcId="{2CAC966F-6DE3-4E96-8F0E-69FD1B77C393}" destId="{A81E7962-0DB7-436F-ADE9-A039289E17C7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4661F5-DBFE-4FB0-8523-7678518223FC}">
      <dsp:nvSpPr>
        <dsp:cNvPr id="0" name=""/>
        <dsp:cNvSpPr/>
      </dsp:nvSpPr>
      <dsp:spPr>
        <a:xfrm>
          <a:off x="0" y="0"/>
          <a:ext cx="9914283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043848B-8598-4C6B-9B9C-5561600BBA54}">
      <dsp:nvSpPr>
        <dsp:cNvPr id="0" name=""/>
        <dsp:cNvSpPr/>
      </dsp:nvSpPr>
      <dsp:spPr>
        <a:xfrm>
          <a:off x="0" y="0"/>
          <a:ext cx="9914283" cy="5078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Base color : var(--main-color);</a:t>
          </a:r>
        </a:p>
      </dsp:txBody>
      <dsp:txXfrm>
        <a:off x="0" y="0"/>
        <a:ext cx="9914283" cy="507831"/>
      </dsp:txXfrm>
    </dsp:sp>
    <dsp:sp modelId="{A8659841-F6D4-470E-A141-248704F4AE20}">
      <dsp:nvSpPr>
        <dsp:cNvPr id="0" name=""/>
        <dsp:cNvSpPr/>
      </dsp:nvSpPr>
      <dsp:spPr>
        <a:xfrm>
          <a:off x="0" y="507831"/>
          <a:ext cx="9914283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E8CFD2-3AC2-4D3A-9730-994D3A669BD6}">
      <dsp:nvSpPr>
        <dsp:cNvPr id="0" name=""/>
        <dsp:cNvSpPr/>
      </dsp:nvSpPr>
      <dsp:spPr>
        <a:xfrm>
          <a:off x="0" y="507831"/>
          <a:ext cx="9914283" cy="5078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Class : main-grid</a:t>
          </a:r>
        </a:p>
      </dsp:txBody>
      <dsp:txXfrm>
        <a:off x="0" y="507831"/>
        <a:ext cx="9914283" cy="507831"/>
      </dsp:txXfrm>
    </dsp:sp>
    <dsp:sp modelId="{F78E3A10-A1A3-4AC1-A129-3721EC68293B}">
      <dsp:nvSpPr>
        <dsp:cNvPr id="0" name=""/>
        <dsp:cNvSpPr/>
      </dsp:nvSpPr>
      <dsp:spPr>
        <a:xfrm>
          <a:off x="0" y="1015662"/>
          <a:ext cx="9914283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F40F8D-1D7F-430C-B999-C0291F0E4778}">
      <dsp:nvSpPr>
        <dsp:cNvPr id="0" name=""/>
        <dsp:cNvSpPr/>
      </dsp:nvSpPr>
      <dsp:spPr>
        <a:xfrm>
          <a:off x="0" y="1015662"/>
          <a:ext cx="9914283" cy="5078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400" kern="1200"/>
            <a:t>상세보기 등 버튼을 이용하여 페이지 이동 시 </a:t>
          </a:r>
          <a:r>
            <a:rPr lang="en-US" sz="1400" kern="1200"/>
            <a:t>hover</a:t>
          </a:r>
          <a:r>
            <a:rPr lang="ko-KR" sz="1400" kern="1200"/>
            <a:t>를 통해 색상변경</a:t>
          </a:r>
          <a:endParaRPr lang="en-US" sz="1400" kern="1200"/>
        </a:p>
      </dsp:txBody>
      <dsp:txXfrm>
        <a:off x="0" y="1015662"/>
        <a:ext cx="9914283" cy="507831"/>
      </dsp:txXfrm>
    </dsp:sp>
    <dsp:sp modelId="{FBE718D0-DEED-4227-94A5-BED0C68F4413}">
      <dsp:nvSpPr>
        <dsp:cNvPr id="0" name=""/>
        <dsp:cNvSpPr/>
      </dsp:nvSpPr>
      <dsp:spPr>
        <a:xfrm>
          <a:off x="0" y="1523493"/>
          <a:ext cx="9914283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A5E5FBA-5798-4A18-9EF0-FB22A44FDCEE}">
      <dsp:nvSpPr>
        <dsp:cNvPr id="0" name=""/>
        <dsp:cNvSpPr/>
      </dsp:nvSpPr>
      <dsp:spPr>
        <a:xfrm>
          <a:off x="0" y="1523493"/>
          <a:ext cx="9914283" cy="5078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400" kern="1200"/>
            <a:t>모바일에서 상세보기 버튼 등이 보이지 않을 경우를 대비하여 사진과 같이 </a:t>
          </a:r>
          <a:r>
            <a:rPr lang="en-US" sz="1400" kern="1200"/>
            <a:t>hover</a:t>
          </a:r>
          <a:r>
            <a:rPr lang="ko-KR" sz="1400" kern="1200"/>
            <a:t>시 액션 적용할 것</a:t>
          </a:r>
          <a:r>
            <a:rPr lang="en-US" sz="1400" kern="1200"/>
            <a:t>(</a:t>
          </a:r>
          <a:r>
            <a:rPr lang="ko-KR" sz="1400" kern="1200"/>
            <a:t>해당 셀에 </a:t>
          </a:r>
          <a:r>
            <a:rPr lang="en-US" sz="1400" kern="1200"/>
            <a:t>essential-td </a:t>
          </a:r>
          <a:r>
            <a:rPr lang="ko-KR" sz="1400" kern="1200"/>
            <a:t>클래스</a:t>
          </a:r>
          <a:r>
            <a:rPr lang="en-US" sz="1400" kern="1200"/>
            <a:t>)</a:t>
          </a:r>
        </a:p>
      </dsp:txBody>
      <dsp:txXfrm>
        <a:off x="0" y="1523493"/>
        <a:ext cx="9914283" cy="50783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47AD51-8B28-49B9-B4B2-01EB3F5A1C6C}" type="datetimeFigureOut">
              <a:rPr lang="ko-KR" altLang="en-US" smtClean="0"/>
              <a:t>2023-04-26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DCE02D-B3F5-4B55-8C14-77635F2CCC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76312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안녕하세요</a:t>
            </a:r>
            <a:r>
              <a:rPr lang="en-US" altLang="ko-KR" dirty="0"/>
              <a:t>. 8</a:t>
            </a:r>
            <a:r>
              <a:rPr lang="ko-KR" altLang="en-US" dirty="0"/>
              <a:t>조 설계 발표 시작하겠습니다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DCE02D-B3F5-4B55-8C14-77635F2CCC50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59261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저희는 요구사항 정의를 바탕으로 크게 메인 프로세스와 서브 프로세스로 구분 지었습니다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DCE02D-B3F5-4B55-8C14-77635F2CCC50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51596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메인 프로세스는 저희 프로젝트와 직접적으로 연관된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등장인물 생성</a:t>
            </a:r>
            <a:r>
              <a:rPr lang="en-US" altLang="ko-KR" dirty="0"/>
              <a:t>, </a:t>
            </a:r>
            <a:r>
              <a:rPr lang="ko-KR" altLang="en-US" dirty="0"/>
              <a:t>등장인물학습</a:t>
            </a:r>
            <a:r>
              <a:rPr lang="en-US" altLang="ko-KR" dirty="0"/>
              <a:t>, </a:t>
            </a:r>
            <a:r>
              <a:rPr lang="ko-KR" altLang="en-US" dirty="0" err="1"/>
              <a:t>등장인물삽화생성</a:t>
            </a:r>
            <a:r>
              <a:rPr lang="en-US" altLang="ko-KR" dirty="0"/>
              <a:t>, </a:t>
            </a:r>
            <a:r>
              <a:rPr lang="ko-KR" altLang="en-US" dirty="0" err="1"/>
              <a:t>웹소설</a:t>
            </a:r>
            <a:r>
              <a:rPr lang="ko-KR" altLang="en-US" dirty="0"/>
              <a:t> 쓰기</a:t>
            </a:r>
            <a:r>
              <a:rPr lang="en-US" altLang="ko-KR" dirty="0"/>
              <a:t>, </a:t>
            </a:r>
            <a:r>
              <a:rPr lang="ko-KR" altLang="en-US" dirty="0" err="1"/>
              <a:t>웹소설</a:t>
            </a:r>
            <a:r>
              <a:rPr lang="ko-KR" altLang="en-US" dirty="0"/>
              <a:t> 읽기</a:t>
            </a:r>
            <a:r>
              <a:rPr lang="en-US" altLang="ko-KR" dirty="0"/>
              <a:t> </a:t>
            </a:r>
            <a:r>
              <a:rPr lang="ko-KR" altLang="en-US" dirty="0"/>
              <a:t>로 분류 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DCE02D-B3F5-4B55-8C14-77635F2CCC50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705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서브 프로세스는 사용자 권한 별로 공통</a:t>
            </a:r>
            <a:r>
              <a:rPr lang="en-US" altLang="ko-KR" dirty="0"/>
              <a:t>, </a:t>
            </a:r>
            <a:r>
              <a:rPr lang="ko-KR" altLang="en-US" dirty="0"/>
              <a:t>관리</a:t>
            </a:r>
            <a:r>
              <a:rPr lang="en-US" altLang="ko-KR" dirty="0"/>
              <a:t>, </a:t>
            </a:r>
            <a:r>
              <a:rPr lang="ko-KR" altLang="en-US" dirty="0"/>
              <a:t>사용자로 분류하였습니다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DCE02D-B3F5-4B55-8C14-77635F2CCC50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75279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35000" algn="l" latinLnBrk="0">
              <a:lnSpc>
                <a:spcPct val="150000"/>
              </a:lnSpc>
            </a:pPr>
            <a:r>
              <a:rPr lang="ko-KR" altLang="ko-KR" sz="1800" b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등장인물 생성</a:t>
            </a:r>
            <a:r>
              <a:rPr lang="ko-KR" altLang="en-US" sz="1800" b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은 작가가 등장인물 정보를 입력하는 것으로 시작됩니다</a:t>
            </a:r>
            <a:r>
              <a:rPr lang="en-US" altLang="ko-KR" sz="1800" b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pPr marL="635000" algn="l" latinLnBrk="0">
              <a:lnSpc>
                <a:spcPct val="150000"/>
              </a:lnSpc>
            </a:pPr>
            <a:endParaRPr lang="ko-KR" altLang="ko-KR" sz="1800" b="1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635000" algn="l" latinLnBrk="0">
              <a:lnSpc>
                <a:spcPct val="150000"/>
              </a:lnSpc>
            </a:pPr>
            <a:r>
              <a:rPr lang="ko-KR" altLang="en-US" sz="1800" b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그 후 </a:t>
            </a:r>
            <a:r>
              <a:rPr lang="ko-KR" altLang="ko-KR" sz="1800" b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작가는 등장인물 태그를 선택</a:t>
            </a:r>
            <a:r>
              <a:rPr lang="ko-KR" altLang="en-US" sz="1800" b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하고 등장인물 생성 버튼을 누릅니다</a:t>
            </a:r>
            <a:r>
              <a:rPr lang="en-US" altLang="ko-KR" sz="1800" b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pPr marL="635000" algn="l" latinLnBrk="0">
              <a:lnSpc>
                <a:spcPct val="150000"/>
              </a:lnSpc>
            </a:pPr>
            <a:endParaRPr lang="en-US" altLang="ko-KR" sz="1800" b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635000" algn="l" latinLnBrk="0">
              <a:lnSpc>
                <a:spcPct val="150000"/>
              </a:lnSpc>
            </a:pPr>
            <a:r>
              <a:rPr lang="ko-KR" altLang="en-US" sz="1800" b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작가가 선택한 등장인물 태그 정보들은 </a:t>
            </a:r>
            <a:r>
              <a:rPr lang="en-US" altLang="ko-KR" sz="1800" b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AI </a:t>
            </a:r>
            <a:r>
              <a:rPr lang="ko-KR" altLang="en-US" sz="1800" b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모델에 전달됩니다</a:t>
            </a:r>
            <a:r>
              <a:rPr lang="en-US" altLang="ko-KR" sz="1800" b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pPr marL="635000" algn="l" latinLnBrk="0">
              <a:lnSpc>
                <a:spcPct val="150000"/>
              </a:lnSpc>
            </a:pPr>
            <a:endParaRPr lang="en-US" altLang="ko-KR" sz="1800" b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635000" algn="l" latinLnBrk="0">
              <a:lnSpc>
                <a:spcPct val="150000"/>
              </a:lnSpc>
            </a:pPr>
            <a:r>
              <a:rPr lang="en-US" altLang="ko-KR" sz="1800" b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AI </a:t>
            </a:r>
            <a:r>
              <a:rPr lang="ko-KR" altLang="en-US" sz="1800" b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모델에서는 웹에서 전달받은 태그 정보들로 </a:t>
            </a:r>
            <a:r>
              <a:rPr lang="ko-KR" altLang="en-US" sz="1800" b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랜덤한</a:t>
            </a:r>
            <a:r>
              <a:rPr lang="ko-KR" altLang="en-US" sz="1800" b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이미지를 생성 후 웹을 통해 작가에게 보여줍니다</a:t>
            </a:r>
            <a:r>
              <a:rPr lang="en-US" altLang="ko-KR" sz="1800" b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pPr marL="635000" algn="l" latinLnBrk="0">
              <a:lnSpc>
                <a:spcPct val="150000"/>
              </a:lnSpc>
            </a:pPr>
            <a:endParaRPr lang="en-US" altLang="ko-KR" sz="1800" b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635000" algn="l" latinLnBrk="0">
              <a:lnSpc>
                <a:spcPct val="150000"/>
              </a:lnSpc>
            </a:pPr>
            <a:r>
              <a:rPr lang="ko-KR" altLang="en-US" sz="1800" b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작가는 이미지를 선택하여 대표 이미지를 지정하며 프로세스가 종료됩니다</a:t>
            </a:r>
            <a:r>
              <a:rPr lang="en-US" altLang="ko-KR" sz="1800" b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b="1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DCE02D-B3F5-4B55-8C14-77635F2CCC50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91661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35000" algn="l" latinLnBrk="0">
              <a:lnSpc>
                <a:spcPct val="150000"/>
              </a:lnSpc>
            </a:pPr>
            <a:r>
              <a:rPr lang="ko-KR" altLang="ko-KR" sz="1800" b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등장인물 학습 프로세스는 </a:t>
            </a:r>
            <a:r>
              <a:rPr lang="ko-KR" altLang="en-US" sz="1800" b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작가가 등장인물을 선택 후 저장하면서 시작됩니다</a:t>
            </a:r>
            <a:r>
              <a:rPr lang="en-US" altLang="ko-KR" sz="1800" b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pPr marL="635000" algn="l" latinLnBrk="0">
              <a:lnSpc>
                <a:spcPct val="150000"/>
              </a:lnSpc>
            </a:pPr>
            <a:endParaRPr lang="en-US" altLang="ko-KR" sz="1800" b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635000" algn="l" latinLnBrk="0">
              <a:lnSpc>
                <a:spcPct val="150000"/>
              </a:lnSpc>
            </a:pPr>
            <a:r>
              <a:rPr lang="ko-KR" altLang="en-US" sz="1800" b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앞서 등장인물을 생성하면서 </a:t>
            </a:r>
            <a:r>
              <a:rPr lang="en-US" altLang="ko-KR" sz="1800" b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seed </a:t>
            </a:r>
            <a:r>
              <a:rPr lang="ko-KR" altLang="en-US" sz="1800" b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값이 함께 생성됩니다</a:t>
            </a:r>
            <a:r>
              <a:rPr lang="en-US" altLang="ko-KR" sz="1800" b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pPr marL="635000" algn="l" latinLnBrk="0">
              <a:lnSpc>
                <a:spcPct val="150000"/>
              </a:lnSpc>
            </a:pPr>
            <a:endParaRPr lang="en-US" altLang="ko-KR" sz="1800" b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635000" algn="l" latinLnBrk="0">
              <a:lnSpc>
                <a:spcPct val="150000"/>
              </a:lnSpc>
            </a:pPr>
            <a:r>
              <a:rPr lang="ko-KR" altLang="en-US" sz="1800" b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대표 이미지가 저장되면 해당 이미지에 맞는 </a:t>
            </a:r>
            <a:r>
              <a:rPr lang="en-US" altLang="ko-KR" sz="1800" b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seed</a:t>
            </a:r>
            <a:r>
              <a:rPr lang="ko-KR" altLang="en-US" sz="1800" b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값과 태그 정보들이 </a:t>
            </a:r>
            <a:r>
              <a:rPr lang="en-US" altLang="ko-KR" sz="1800" b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AI </a:t>
            </a:r>
            <a:r>
              <a:rPr lang="ko-KR" altLang="en-US" sz="1800" b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모델로 전달됩니다</a:t>
            </a:r>
            <a:r>
              <a:rPr lang="en-US" altLang="ko-KR" sz="1800" b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pPr marL="635000" algn="l" latinLnBrk="0">
              <a:lnSpc>
                <a:spcPct val="150000"/>
              </a:lnSpc>
            </a:pPr>
            <a:endParaRPr lang="en-US" altLang="ko-KR" sz="1800" b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635000" algn="l" latinLnBrk="0">
              <a:lnSpc>
                <a:spcPct val="150000"/>
              </a:lnSpc>
            </a:pPr>
            <a:r>
              <a:rPr lang="en-US" altLang="ko-KR" sz="1800" b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AI </a:t>
            </a:r>
            <a:r>
              <a:rPr lang="ko-KR" altLang="en-US" sz="1800" b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모델은 해당 </a:t>
            </a:r>
            <a:r>
              <a:rPr lang="en-US" altLang="ko-KR" sz="1800" b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seed</a:t>
            </a:r>
            <a:r>
              <a:rPr lang="ko-KR" altLang="en-US" sz="1800" b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값과 태그를 바탕으로 등장인물을 복제합니다</a:t>
            </a:r>
            <a:r>
              <a:rPr lang="en-US" altLang="ko-KR" sz="1800" b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pPr marL="635000" algn="l" latinLnBrk="0">
              <a:lnSpc>
                <a:spcPct val="150000"/>
              </a:lnSpc>
            </a:pPr>
            <a:endParaRPr lang="en-US" altLang="ko-KR" sz="1800" b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635000" algn="l" latinLnBrk="0">
              <a:lnSpc>
                <a:spcPct val="150000"/>
              </a:lnSpc>
            </a:pPr>
            <a:r>
              <a:rPr lang="ko-KR" altLang="en-US" sz="1800" b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그 후 </a:t>
            </a:r>
            <a:r>
              <a:rPr lang="en-US" altLang="ko-KR" sz="1800" b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Dreambooth</a:t>
            </a:r>
            <a:r>
              <a:rPr lang="en-US" altLang="ko-KR" sz="1800" b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1800" b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학습을 통해 등장인물 별로 이미지 트레이닝을 시킵니다</a:t>
            </a:r>
            <a:r>
              <a:rPr lang="en-US" altLang="ko-KR" sz="1800" b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pPr marL="635000" algn="l" latinLnBrk="0">
              <a:lnSpc>
                <a:spcPct val="150000"/>
              </a:lnSpc>
            </a:pPr>
            <a:endParaRPr lang="en-US" altLang="ko-KR" sz="1800" b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635000" algn="l" latinLnBrk="0">
              <a:lnSpc>
                <a:spcPct val="150000"/>
              </a:lnSpc>
            </a:pPr>
            <a:r>
              <a:rPr lang="ko-KR" altLang="en-US" sz="1800" b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이미지 트레이닝을 시킨 후 등장인물 </a:t>
            </a:r>
            <a:r>
              <a:rPr lang="en-US" altLang="ko-KR" sz="1800" b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id</a:t>
            </a:r>
            <a:r>
              <a:rPr lang="ko-KR" altLang="en-US" sz="1800" b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는 데이터베이스에 저장시켜주면서 프로세스가 종료됩니다</a:t>
            </a:r>
            <a:r>
              <a:rPr lang="en-US" altLang="ko-KR" sz="1800" b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b="1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DCE02D-B3F5-4B55-8C14-77635F2CCC50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11316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35000" algn="l" latinLnBrk="0">
              <a:lnSpc>
                <a:spcPct val="150000"/>
              </a:lnSpc>
            </a:pPr>
            <a:r>
              <a:rPr lang="ko-KR" altLang="ko-KR" sz="1800" b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등장인물 </a:t>
            </a:r>
            <a:r>
              <a:rPr lang="ko-KR" altLang="en-US" sz="1800" b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삽화생성</a:t>
            </a:r>
            <a:r>
              <a:rPr lang="ko-KR" altLang="ko-KR" sz="1800" b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프로세스는</a:t>
            </a:r>
            <a:r>
              <a:rPr lang="en-US" altLang="ko-KR" sz="1800" b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1800" b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작가가 등장인물 이미지 관리 화면에 들어가서 시작됩니다</a:t>
            </a:r>
            <a:r>
              <a:rPr lang="en-US" altLang="ko-KR" sz="1800" b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pPr marL="635000" algn="l" latinLnBrk="0">
              <a:lnSpc>
                <a:spcPct val="150000"/>
              </a:lnSpc>
            </a:pPr>
            <a:endParaRPr lang="en-US" altLang="ko-KR" sz="1800" b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635000" algn="l" latinLnBrk="0">
              <a:lnSpc>
                <a:spcPct val="150000"/>
              </a:lnSpc>
            </a:pPr>
            <a:r>
              <a:rPr lang="ko-KR" altLang="en-US" sz="1800" b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등장인물 행동 태그들을 입력합니다</a:t>
            </a:r>
            <a:r>
              <a:rPr lang="en-US" altLang="ko-KR" sz="1800" b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pPr marL="635000" algn="l" latinLnBrk="0">
              <a:lnSpc>
                <a:spcPct val="150000"/>
              </a:lnSpc>
            </a:pPr>
            <a:endParaRPr lang="en-US" altLang="ko-KR" sz="1800" b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635000" algn="l" latinLnBrk="0">
              <a:lnSpc>
                <a:spcPct val="150000"/>
              </a:lnSpc>
            </a:pPr>
            <a:r>
              <a:rPr lang="ko-KR" altLang="en-US" sz="1800" b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작가는 행동태그를 입력한 후 등장인물 삽화 생성 버튼을 누릅니다</a:t>
            </a:r>
            <a:r>
              <a:rPr lang="en-US" altLang="ko-KR" sz="1800" b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pPr marL="635000" algn="l" latinLnBrk="0">
              <a:lnSpc>
                <a:spcPct val="150000"/>
              </a:lnSpc>
            </a:pPr>
            <a:endParaRPr lang="en-US" altLang="ko-KR" sz="1800" b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635000" algn="l" latinLnBrk="0">
              <a:lnSpc>
                <a:spcPct val="150000"/>
              </a:lnSpc>
            </a:pPr>
            <a:r>
              <a:rPr lang="ko-KR" altLang="en-US" sz="1800" b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웹은 작가가 선택한 등장인물의 </a:t>
            </a:r>
            <a:r>
              <a:rPr lang="en-US" altLang="ko-KR" sz="1800" b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id</a:t>
            </a:r>
            <a:r>
              <a:rPr lang="ko-KR" altLang="en-US" sz="1800" b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와 등장인물 행동 태그들을 </a:t>
            </a:r>
            <a:r>
              <a:rPr lang="en-US" altLang="ko-KR" sz="1800" b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ai </a:t>
            </a:r>
            <a:r>
              <a:rPr lang="ko-KR" altLang="en-US" sz="1800" b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모델에 전달해줍니다</a:t>
            </a:r>
            <a:r>
              <a:rPr lang="en-US" altLang="ko-KR" sz="1800" b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pPr marL="635000" algn="l" latinLnBrk="0">
              <a:lnSpc>
                <a:spcPct val="150000"/>
              </a:lnSpc>
            </a:pPr>
            <a:endParaRPr lang="en-US" altLang="ko-KR" sz="1800" b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635000" algn="l" latinLnBrk="0">
              <a:lnSpc>
                <a:spcPct val="150000"/>
              </a:lnSpc>
            </a:pPr>
            <a:r>
              <a:rPr lang="en-US" altLang="ko-KR" sz="1800" b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ai </a:t>
            </a:r>
            <a:r>
              <a:rPr lang="ko-KR" altLang="en-US" sz="1800" b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모델은 등장인물을 학습한 모델을 불러와 새로운 이미지를 생성한 후 </a:t>
            </a:r>
            <a:r>
              <a:rPr lang="en-US" altLang="ko-KR" sz="1800" b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/ </a:t>
            </a:r>
            <a:r>
              <a:rPr lang="ko-KR" altLang="en-US" sz="1800" b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웹을 통해 작가에게 이미지를 보여줍니다</a:t>
            </a:r>
            <a:r>
              <a:rPr lang="en-US" altLang="ko-KR" sz="1800" b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pPr marL="635000" algn="l" latinLnBrk="0">
              <a:lnSpc>
                <a:spcPct val="150000"/>
              </a:lnSpc>
            </a:pPr>
            <a:endParaRPr lang="en-US" altLang="ko-KR" sz="1800" b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635000" algn="l" latinLnBrk="0">
              <a:lnSpc>
                <a:spcPct val="150000"/>
              </a:lnSpc>
            </a:pPr>
            <a:r>
              <a:rPr lang="ko-KR" altLang="en-US" sz="1800" b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작가는 </a:t>
            </a:r>
            <a:r>
              <a:rPr lang="en-US" altLang="ko-KR" sz="1800" b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ai </a:t>
            </a:r>
            <a:r>
              <a:rPr lang="ko-KR" altLang="en-US" sz="1800" b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모델이 제공한 이미지를 다운로드 하며 프로세스가 마무리됩니다</a:t>
            </a:r>
            <a:r>
              <a:rPr lang="en-US" altLang="ko-KR" sz="1800" b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DCE02D-B3F5-4B55-8C14-77635F2CCC50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7301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35000" algn="l" latinLnBrk="0">
              <a:lnSpc>
                <a:spcPct val="150000"/>
              </a:lnSpc>
            </a:pPr>
            <a:r>
              <a:rPr lang="ko-KR" altLang="en-US" sz="1800" b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웹소설을 쓰고 읽는 프로세스는 간단합니다</a:t>
            </a:r>
            <a:r>
              <a:rPr lang="en-US" altLang="ko-KR" sz="1800" b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pPr marL="635000" algn="l" latinLnBrk="0">
              <a:lnSpc>
                <a:spcPct val="150000"/>
              </a:lnSpc>
            </a:pPr>
            <a:endParaRPr lang="en-US" altLang="ko-KR" sz="1800" b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635000" algn="l" latinLnBrk="0">
              <a:lnSpc>
                <a:spcPct val="150000"/>
              </a:lnSpc>
            </a:pPr>
            <a:r>
              <a:rPr lang="ko-KR" altLang="en-US" sz="1800" b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웹소설</a:t>
            </a:r>
            <a:r>
              <a:rPr lang="ko-KR" altLang="en-US" sz="1800" b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쓰기는 기본적으로 작가 권한에서만 작성 가능합니다</a:t>
            </a:r>
            <a:r>
              <a:rPr lang="en-US" altLang="ko-KR" sz="1800" b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pPr marL="635000" algn="l" latinLnBrk="0">
              <a:lnSpc>
                <a:spcPct val="150000"/>
              </a:lnSpc>
            </a:pPr>
            <a:endParaRPr lang="en-US" altLang="ko-KR" sz="1800" b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635000" algn="l" latinLnBrk="0">
              <a:lnSpc>
                <a:spcPct val="150000"/>
              </a:lnSpc>
            </a:pPr>
            <a:r>
              <a:rPr lang="ko-KR" altLang="en-US" sz="1800" b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작가는 내 작품 관리 </a:t>
            </a:r>
            <a:r>
              <a:rPr lang="en-US" altLang="ko-KR" sz="1800" b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– </a:t>
            </a:r>
            <a:r>
              <a:rPr lang="ko-KR" altLang="en-US" sz="1800" b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에피소드 상세 화면에 들어가서 글을 작성하면 됩니다</a:t>
            </a:r>
            <a:r>
              <a:rPr lang="en-US" altLang="ko-KR" sz="1800" b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pPr marL="635000" algn="l" latinLnBrk="0">
              <a:lnSpc>
                <a:spcPct val="150000"/>
              </a:lnSpc>
            </a:pPr>
            <a:endParaRPr lang="en-US" altLang="ko-KR" sz="1800" b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635000" algn="l" latinLnBrk="0">
              <a:lnSpc>
                <a:spcPct val="150000"/>
              </a:lnSpc>
            </a:pPr>
            <a:r>
              <a:rPr lang="ko-KR" altLang="en-US" sz="1800" b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독자는 </a:t>
            </a:r>
            <a:r>
              <a:rPr lang="ko-KR" altLang="en-US" sz="1800" b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메인화면이나</a:t>
            </a:r>
            <a:r>
              <a:rPr lang="ko-KR" altLang="en-US" sz="1800" b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즐겨찾기 등 여러 화면에서 에피소드 읽기 화면에 접속해서 웹소설을 읽으면 됩니다</a:t>
            </a:r>
            <a:r>
              <a:rPr lang="en-US" altLang="ko-KR" sz="1800" b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DCE02D-B3F5-4B55-8C14-77635F2CCC50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927452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서브프로세스는 공통</a:t>
            </a:r>
            <a:r>
              <a:rPr lang="en-US" altLang="ko-KR" dirty="0"/>
              <a:t>, </a:t>
            </a:r>
            <a:r>
              <a:rPr lang="ko-KR" altLang="en-US" dirty="0"/>
              <a:t>관리</a:t>
            </a:r>
            <a:r>
              <a:rPr lang="en-US" altLang="ko-KR" dirty="0"/>
              <a:t>, </a:t>
            </a:r>
            <a:r>
              <a:rPr lang="ko-KR" altLang="en-US" dirty="0"/>
              <a:t>사용자로 분류된다고 설명 드렸습니다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각 분류에 따라 상세 프로세스가 나뉘게 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공통적으로 사용되는 프로세스로는 회원가입</a:t>
            </a:r>
            <a:r>
              <a:rPr lang="en-US" altLang="ko-KR" dirty="0"/>
              <a:t>, </a:t>
            </a:r>
            <a:r>
              <a:rPr lang="ko-KR" altLang="en-US" dirty="0"/>
              <a:t>로그인</a:t>
            </a:r>
            <a:r>
              <a:rPr lang="en-US" altLang="ko-KR" dirty="0"/>
              <a:t>, </a:t>
            </a:r>
            <a:r>
              <a:rPr lang="ko-KR" altLang="en-US" dirty="0" err="1"/>
              <a:t>아이디찾기</a:t>
            </a:r>
            <a:r>
              <a:rPr lang="en-US" altLang="ko-KR" dirty="0"/>
              <a:t>, </a:t>
            </a:r>
            <a:r>
              <a:rPr lang="ko-KR" altLang="en-US" dirty="0"/>
              <a:t>비밀번호 찾기</a:t>
            </a:r>
            <a:r>
              <a:rPr lang="en-US" altLang="ko-KR" dirty="0"/>
              <a:t>, </a:t>
            </a:r>
            <a:r>
              <a:rPr lang="ko-KR" altLang="en-US" dirty="0"/>
              <a:t>내정보관리</a:t>
            </a:r>
            <a:r>
              <a:rPr lang="en-US" altLang="ko-KR" dirty="0"/>
              <a:t>, </a:t>
            </a:r>
            <a:r>
              <a:rPr lang="ko-KR" altLang="en-US" dirty="0"/>
              <a:t>알림</a:t>
            </a:r>
            <a:r>
              <a:rPr lang="en-US" altLang="ko-KR" dirty="0"/>
              <a:t>, </a:t>
            </a:r>
            <a:r>
              <a:rPr lang="ko-KR" altLang="en-US" dirty="0"/>
              <a:t>즐겨찾기 등이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관리자 권한에서만 사용되는 프로세스로는 메뉴관리</a:t>
            </a:r>
            <a:r>
              <a:rPr lang="en-US" altLang="ko-KR" dirty="0"/>
              <a:t>, </a:t>
            </a:r>
            <a:r>
              <a:rPr lang="ko-KR" altLang="en-US" dirty="0"/>
              <a:t>시스템관리</a:t>
            </a:r>
            <a:r>
              <a:rPr lang="en-US" altLang="ko-KR" dirty="0"/>
              <a:t>, </a:t>
            </a:r>
            <a:r>
              <a:rPr lang="ko-KR" altLang="en-US" dirty="0"/>
              <a:t>사용자관리가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해당 프로세스들을 통해 사이트에 기본적인 정보들을 관리합니다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사용자는 </a:t>
            </a:r>
            <a:r>
              <a:rPr lang="ko-KR" altLang="en-US" dirty="0" err="1"/>
              <a:t>댓글달기</a:t>
            </a:r>
            <a:r>
              <a:rPr lang="en-US" altLang="ko-KR" dirty="0"/>
              <a:t>, </a:t>
            </a:r>
            <a:r>
              <a:rPr lang="ko-KR" altLang="en-US" dirty="0"/>
              <a:t>댓글 추천</a:t>
            </a:r>
            <a:r>
              <a:rPr lang="en-US" altLang="ko-KR" dirty="0"/>
              <a:t>, </a:t>
            </a:r>
            <a:r>
              <a:rPr lang="ko-KR" altLang="en-US" dirty="0" err="1"/>
              <a:t>웹소설</a:t>
            </a:r>
            <a:r>
              <a:rPr lang="ko-KR" altLang="en-US" dirty="0"/>
              <a:t> 후기 작성</a:t>
            </a:r>
            <a:r>
              <a:rPr lang="en-US" altLang="ko-KR" dirty="0"/>
              <a:t>, </a:t>
            </a:r>
            <a:r>
              <a:rPr lang="ko-KR" altLang="en-US" dirty="0" err="1"/>
              <a:t>웹소설</a:t>
            </a:r>
            <a:r>
              <a:rPr lang="ko-KR" altLang="en-US" dirty="0"/>
              <a:t> 추천 프로세스들을 통해 웹소설을 읽고 작가와 다른 독자들과 소통할 수 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DCE02D-B3F5-4B55-8C14-77635F2CCC50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04252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DCE02D-B3F5-4B55-8C14-77635F2CCC50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14177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DCE02D-B3F5-4B55-8C14-77635F2CCC50}" type="slidenum">
              <a:rPr lang="ko-KR" altLang="en-US" smtClean="0"/>
              <a:t>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02710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저희는 총 </a:t>
            </a:r>
            <a:r>
              <a:rPr lang="en-US" altLang="ko-KR" dirty="0"/>
              <a:t>6</a:t>
            </a:r>
            <a:r>
              <a:rPr lang="ko-KR" altLang="en-US" dirty="0"/>
              <a:t>가지 스텝으로 발표를 진행하도록 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DCE02D-B3F5-4B55-8C14-77635F2CCC50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921180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DCE02D-B3F5-4B55-8C14-77635F2CCC50}" type="slidenum">
              <a:rPr lang="ko-KR" altLang="en-US" smtClean="0"/>
              <a:t>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295983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DCE02D-B3F5-4B55-8C14-77635F2CCC50}" type="slidenum">
              <a:rPr lang="ko-KR" altLang="en-US" smtClean="0"/>
              <a:t>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741210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DCE02D-B3F5-4B55-8C14-77635F2CCC50}" type="slidenum">
              <a:rPr lang="ko-KR" altLang="en-US" smtClean="0"/>
              <a:t>97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66772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DCE02D-B3F5-4B55-8C14-77635F2CCC50}" type="slidenum">
              <a:rPr lang="ko-KR" altLang="en-US" smtClean="0"/>
              <a:t>108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21103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먼저 요구사항 정의입니다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DCE02D-B3F5-4B55-8C14-77635F2CCC50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06118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저번 </a:t>
            </a:r>
            <a:r>
              <a:rPr lang="ko-KR" altLang="en-US" dirty="0" err="1"/>
              <a:t>발표때</a:t>
            </a:r>
            <a:r>
              <a:rPr lang="ko-KR" altLang="en-US" dirty="0"/>
              <a:t> 저희는 </a:t>
            </a:r>
            <a:r>
              <a:rPr lang="en-US" altLang="ko-KR" dirty="0"/>
              <a:t>user</a:t>
            </a:r>
            <a:r>
              <a:rPr lang="ko-KR" altLang="en-US" dirty="0"/>
              <a:t>의 입장에서 요구사항을 도출하고 제안하였습니다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DCE02D-B3F5-4B55-8C14-77635F2CCC50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78097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설계때는 도출한 요구사항들을 설계에 어떻게 반영을 할지</a:t>
            </a:r>
            <a:r>
              <a:rPr lang="en-US" altLang="ko-KR" dirty="0"/>
              <a:t> / </a:t>
            </a:r>
            <a:r>
              <a:rPr lang="ko-KR" altLang="en-US" dirty="0"/>
              <a:t>정의 및 검토하는 단계가 꼭 필요하기 때문에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저희는 요구사항 정의를 먼저 진행하였습니다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DCE02D-B3F5-4B55-8C14-77635F2CCC50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12615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저희는 최초에 기능</a:t>
            </a:r>
            <a:r>
              <a:rPr lang="en-US" altLang="ko-KR" dirty="0"/>
              <a:t> </a:t>
            </a:r>
            <a:r>
              <a:rPr lang="ko-KR" altLang="en-US" dirty="0"/>
              <a:t>요구사항</a:t>
            </a:r>
            <a:r>
              <a:rPr lang="en-US" altLang="ko-KR" dirty="0"/>
              <a:t>, </a:t>
            </a:r>
            <a:r>
              <a:rPr lang="ko-KR" altLang="en-US" dirty="0"/>
              <a:t>성능 요구사항 등등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9</a:t>
            </a:r>
            <a:r>
              <a:rPr lang="ko-KR" altLang="en-US" dirty="0"/>
              <a:t>개의 카테고리로</a:t>
            </a:r>
            <a:r>
              <a:rPr lang="en-US" altLang="ko-KR" dirty="0"/>
              <a:t>, 48</a:t>
            </a:r>
            <a:r>
              <a:rPr lang="ko-KR" altLang="en-US" dirty="0"/>
              <a:t>개의 요구사항을 제안했었습니다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DCE02D-B3F5-4B55-8C14-77635F2CCC50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84218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 중 개발에 반영해야 할 세부내용으로 분류하여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총 </a:t>
            </a:r>
            <a:r>
              <a:rPr lang="en-US" altLang="ko-KR" dirty="0"/>
              <a:t>82</a:t>
            </a:r>
            <a:r>
              <a:rPr lang="ko-KR" altLang="en-US" dirty="0"/>
              <a:t>개의 요구사항을 정의했습니다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DCE02D-B3F5-4B55-8C14-77635F2CCC50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47702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 중 제약사항 및 프로젝트 지원사항 등으로 인해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57</a:t>
            </a:r>
            <a:r>
              <a:rPr lang="ko-KR" altLang="en-US" dirty="0"/>
              <a:t>개의 요구사항을 완전 수용하였고</a:t>
            </a:r>
            <a:r>
              <a:rPr lang="en-US" altLang="ko-KR" dirty="0"/>
              <a:t>,</a:t>
            </a:r>
          </a:p>
          <a:p>
            <a:endParaRPr lang="en-US" altLang="ko-KR" dirty="0"/>
          </a:p>
          <a:p>
            <a:r>
              <a:rPr lang="en-US" altLang="ko-KR" dirty="0"/>
              <a:t>25</a:t>
            </a:r>
            <a:r>
              <a:rPr lang="ko-KR" altLang="en-US" dirty="0"/>
              <a:t>개의 요구사항은 부분 수용을 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DCE02D-B3F5-4B55-8C14-77635F2CCC50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06784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저희는 도출한 요구사항부터 상세 요구사항 분류</a:t>
            </a:r>
            <a:r>
              <a:rPr lang="en-US" altLang="ko-KR" dirty="0"/>
              <a:t>, </a:t>
            </a:r>
            <a:r>
              <a:rPr lang="ko-KR" altLang="en-US" dirty="0"/>
              <a:t>요구사항 정의 등을</a:t>
            </a:r>
            <a:r>
              <a:rPr lang="en-US" altLang="ko-KR" dirty="0"/>
              <a:t> </a:t>
            </a:r>
            <a:r>
              <a:rPr lang="ko-KR" altLang="en-US" dirty="0"/>
              <a:t>요구사항 추적표로 작성하였습니다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이를 활용해 개발과정에서 요구사항이 빠지지 않도록 추적하고</a:t>
            </a:r>
            <a:r>
              <a:rPr lang="en-US" altLang="ko-KR" dirty="0"/>
              <a:t> </a:t>
            </a:r>
            <a:r>
              <a:rPr lang="ko-KR" altLang="en-US" dirty="0"/>
              <a:t>관리 할 예정입니다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DCE02D-B3F5-4B55-8C14-77635F2CCC50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5849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0B4214-4DBF-4616-B2C3-8B4EF7E46E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AB03FE9-97D5-43D9-BC92-7B6A40E4FC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F7394D1-6C04-4599-BB51-9A952C1EA6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34B3F-010A-43D0-B99E-3343AD573276}" type="datetimeFigureOut">
              <a:rPr lang="ko-KR" altLang="en-US" smtClean="0"/>
              <a:t>2023-04-26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7566867-1A19-44DC-8532-C255ED42E0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CC5D865-9FE0-4F4A-ADF1-214DE2357E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43124-508E-42FC-84CC-76C104603A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85525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06BDD4-7832-4FEF-AAAB-5E87D30D3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6D78FB2-BEAE-4940-88AB-CE46D37201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ADB5249-15A3-46F2-95ED-5B53EFB5CD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34B3F-010A-43D0-B99E-3343AD573276}" type="datetimeFigureOut">
              <a:rPr lang="ko-KR" altLang="en-US" smtClean="0"/>
              <a:t>2023-04-26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7E9081F-8629-4881-8001-2B078416B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7AEB9FF-478D-4F34-A5DC-85C16DA5C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43124-508E-42FC-84CC-76C104603A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65881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8E3ED1E-1367-4089-8246-25CF02101A8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F03311B-06C8-4BA3-8FA8-A087FE4C4A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753F52C-E04E-4842-9401-2A53FEC18A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34B3F-010A-43D0-B99E-3343AD573276}" type="datetimeFigureOut">
              <a:rPr lang="ko-KR" altLang="en-US" smtClean="0"/>
              <a:t>2023-04-26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5650625-DEC8-4CA1-833E-D5F27F2B98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94A1BC5-DB02-4CA7-A164-16C8D455C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43124-508E-42FC-84CC-76C104603A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66619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05D42E-715B-4EDD-A27B-3325444811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4DDA5DB-0087-4B56-AB93-7A96F320BB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310E96F-C356-4868-AAF1-E7F5037B9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34B3F-010A-43D0-B99E-3343AD573276}" type="datetimeFigureOut">
              <a:rPr lang="ko-KR" altLang="en-US" smtClean="0"/>
              <a:t>2023-04-26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FAD522-9369-4F05-814F-D9537D6664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51A04CC-EDF1-43BF-A270-3ED96526E0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43124-508E-42FC-84CC-76C104603A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97467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D20C71-EBBC-40F0-B528-6DCCE8556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EFEAFDC-90E7-4666-8054-5E1622750D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E21E9D8-B8DB-4488-9EB8-662CCDEC7C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34B3F-010A-43D0-B99E-3343AD573276}" type="datetimeFigureOut">
              <a:rPr lang="ko-KR" altLang="en-US" smtClean="0"/>
              <a:t>2023-04-26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0DD5FDD-E25D-4ECB-9C77-C975AECBF5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B5C334A-2787-4D3E-AA09-1AB980F88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43124-508E-42FC-84CC-76C104603A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74852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1955A4-42D8-4052-91CD-83CC8EB8A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20FDB7F-4847-4641-947F-2C40965305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41E8238-7785-4913-A114-3C4A0B8F7A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0915E74-67E7-4632-B5FF-C607E64B68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34B3F-010A-43D0-B99E-3343AD573276}" type="datetimeFigureOut">
              <a:rPr lang="ko-KR" altLang="en-US" smtClean="0"/>
              <a:t>2023-04-26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0ACB9C5-D260-4603-993D-811AD5292C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25CE58B-7D88-46FD-9424-91D4C1DEB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43124-508E-42FC-84CC-76C104603A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36166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A889C1-1DC9-4BA1-BE5E-FEA0E3D6CB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D37FCBF-30AD-43ED-A29C-F719B7BEFF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A5F8C6A-FC2D-4F48-9EA9-082BD928B7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93FD55E-35E4-45CB-9F14-0B6DE308899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29DEB8A-6088-4697-8FB2-145D3FE892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E0739F7-EBE7-4E61-A35B-0E2190F222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34B3F-010A-43D0-B99E-3343AD573276}" type="datetimeFigureOut">
              <a:rPr lang="ko-KR" altLang="en-US" smtClean="0"/>
              <a:t>2023-04-26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079755D-AE2C-4E94-8827-3EDEB9899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F694F53-41A5-4EC8-B85C-ECF325B95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43124-508E-42FC-84CC-76C104603A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12268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B42CAD-5B9C-4883-99D8-79E064D66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BE3CBBE-A715-436F-83AE-1CDB1B4428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34B3F-010A-43D0-B99E-3343AD573276}" type="datetimeFigureOut">
              <a:rPr lang="ko-KR" altLang="en-US" smtClean="0"/>
              <a:t>2023-04-26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99D08C5-525A-4D7A-BAC8-393060F23B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32695A6-CAB4-47F8-A104-F10AB42E86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43124-508E-42FC-84CC-76C104603A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99925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A8BEF53-7AB9-4B35-9113-0F6666F458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34B3F-010A-43D0-B99E-3343AD573276}" type="datetimeFigureOut">
              <a:rPr lang="ko-KR" altLang="en-US" smtClean="0"/>
              <a:t>2023-04-26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D076032-36AC-455A-B9BE-179570A118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7764636-4C36-4807-B9BC-D7B8D5C0A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43124-508E-42FC-84CC-76C104603A41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170576-C598-413D-9D50-1D8263FFE92C}"/>
              </a:ext>
            </a:extLst>
          </p:cNvPr>
          <p:cNvSpPr txBox="1"/>
          <p:nvPr userDrawn="1"/>
        </p:nvSpPr>
        <p:spPr>
          <a:xfrm>
            <a:off x="9811098" y="6614007"/>
            <a:ext cx="239039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91396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9070FE-CE34-4BED-AE7D-B6C92374FD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FCC5AE0-4A2D-4FB9-91EA-7C51570FF5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F512FCE-182C-4B3A-99C0-26607E6133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9A38F52-749B-4A01-8260-BA394B0F4B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34B3F-010A-43D0-B99E-3343AD573276}" type="datetimeFigureOut">
              <a:rPr lang="ko-KR" altLang="en-US" smtClean="0"/>
              <a:t>2023-04-26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7021B5B-96D1-40E1-A15C-F6C0B703DB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6C378E2-A8C9-436C-981A-B61FFF6772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43124-508E-42FC-84CC-76C104603A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38748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E21AFA-4CEB-436D-8F46-8FFB0B212E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8EAE84A-13CE-432B-BD71-6DAC799A262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18359BC-4BCB-40E6-9AE7-3B4E811B47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F1B02BE-923A-40D7-8979-76A39828E5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34B3F-010A-43D0-B99E-3343AD573276}" type="datetimeFigureOut">
              <a:rPr lang="ko-KR" altLang="en-US" smtClean="0"/>
              <a:t>2023-04-26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02453C0-2DE9-406E-8B46-7A35523831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701784D-991A-4949-8628-D7A938504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43124-508E-42FC-84CC-76C104603A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47882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934B21B-5718-4A4A-8574-E147A41CBF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170F6AC-0FA0-4F7E-BA41-75C2E9DB23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C78638B-432A-4AC6-B5AB-AF2A332AE7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B34B3F-010A-43D0-B99E-3343AD573276}" type="datetimeFigureOut">
              <a:rPr lang="ko-KR" altLang="en-US" smtClean="0"/>
              <a:t>2023-04-26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881B2BA-060F-41BC-AAED-8689459479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E4F3852-0A20-458B-A039-10AC150CF7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643124-508E-42FC-84CC-76C104603A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11385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4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4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4.png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0.emf"/><Relationship Id="rId4" Type="http://schemas.openxmlformats.org/officeDocument/2006/relationships/image" Target="../media/image101.emf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emf"/><Relationship Id="rId13" Type="http://schemas.openxmlformats.org/officeDocument/2006/relationships/image" Target="../media/image112.emf"/><Relationship Id="rId18" Type="http://schemas.openxmlformats.org/officeDocument/2006/relationships/image" Target="../media/image117.emf"/><Relationship Id="rId3" Type="http://schemas.openxmlformats.org/officeDocument/2006/relationships/image" Target="../media/image102.emf"/><Relationship Id="rId7" Type="http://schemas.openxmlformats.org/officeDocument/2006/relationships/image" Target="../media/image106.emf"/><Relationship Id="rId12" Type="http://schemas.openxmlformats.org/officeDocument/2006/relationships/image" Target="../media/image111.emf"/><Relationship Id="rId17" Type="http://schemas.openxmlformats.org/officeDocument/2006/relationships/image" Target="../media/image116.emf"/><Relationship Id="rId2" Type="http://schemas.openxmlformats.org/officeDocument/2006/relationships/image" Target="../media/image1.png"/><Relationship Id="rId16" Type="http://schemas.openxmlformats.org/officeDocument/2006/relationships/image" Target="../media/image115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5.emf"/><Relationship Id="rId11" Type="http://schemas.openxmlformats.org/officeDocument/2006/relationships/image" Target="../media/image110.emf"/><Relationship Id="rId5" Type="http://schemas.openxmlformats.org/officeDocument/2006/relationships/image" Target="../media/image104.emf"/><Relationship Id="rId15" Type="http://schemas.openxmlformats.org/officeDocument/2006/relationships/image" Target="../media/image114.emf"/><Relationship Id="rId10" Type="http://schemas.openxmlformats.org/officeDocument/2006/relationships/image" Target="../media/image109.emf"/><Relationship Id="rId4" Type="http://schemas.openxmlformats.org/officeDocument/2006/relationships/image" Target="../media/image103.emf"/><Relationship Id="rId9" Type="http://schemas.openxmlformats.org/officeDocument/2006/relationships/image" Target="../media/image108.emf"/><Relationship Id="rId14" Type="http://schemas.openxmlformats.org/officeDocument/2006/relationships/image" Target="../media/image113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5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hyperlink" Target="https://sql.sh/2143-cours-sql-pdf" TargetMode="External"/><Relationship Id="rId3" Type="http://schemas.openxmlformats.org/officeDocument/2006/relationships/image" Target="../media/image51.png"/><Relationship Id="rId7" Type="http://schemas.openxmlformats.org/officeDocument/2006/relationships/image" Target="../media/image5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zh.wikipedia.org/zh-cn/Java" TargetMode="External"/><Relationship Id="rId5" Type="http://schemas.openxmlformats.org/officeDocument/2006/relationships/image" Target="../media/image52.png"/><Relationship Id="rId4" Type="http://schemas.openxmlformats.org/officeDocument/2006/relationships/hyperlink" Target="http://commons.wikimedia.org/wiki/File%3AJavaScript-logo.png" TargetMode="Externa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4.png"/><Relationship Id="rId7" Type="http://schemas.openxmlformats.org/officeDocument/2006/relationships/hyperlink" Target="https://ccp101.com/2019/03/15/MySql%E6%95%B0%E6%8D%AE%E5%BA%93%E5%AE%89%E8%A3%85%E4%B8%8E%E9%85%8D%E7%BD%AE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5" Type="http://schemas.openxmlformats.org/officeDocument/2006/relationships/hyperlink" Target="https://about.gitlab.com/solutions/aws/" TargetMode="External"/><Relationship Id="rId10" Type="http://schemas.openxmlformats.org/officeDocument/2006/relationships/image" Target="../media/image58.png"/><Relationship Id="rId4" Type="http://schemas.openxmlformats.org/officeDocument/2006/relationships/image" Target="../media/image55.png"/><Relationship Id="rId9" Type="http://schemas.openxmlformats.org/officeDocument/2006/relationships/hyperlink" Target="https://alexkosarev.name/2019/01/10/spring-framework-functional-bean-registration-en/" TargetMode="Externa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3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5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7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3.jpe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9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2.png"/><Relationship Id="rId4" Type="http://schemas.openxmlformats.org/officeDocument/2006/relationships/image" Target="../media/image81.jpe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2.png"/><Relationship Id="rId4" Type="http://schemas.openxmlformats.org/officeDocument/2006/relationships/image" Target="../media/image83.pn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6.jpeg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9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1.png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2"/>
            <a:ext cx="24384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2438400" y="-2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4876800" y="-2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73152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97536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061630" y="320188"/>
            <a:ext cx="315685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endParaRPr lang="ko-KR" altLang="en-US" sz="3600">
              <a:solidFill>
                <a:schemeClr val="accent2"/>
              </a:solidFill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1061630" y="1097280"/>
            <a:ext cx="111303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자유형: 도형 30"/>
          <p:cNvSpPr/>
          <p:nvPr/>
        </p:nvSpPr>
        <p:spPr>
          <a:xfrm>
            <a:off x="6932401" y="1331534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vert="horz" wrap="square" lIns="0" tIns="157734" rIns="0" bIns="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  <a:defRPr/>
            </a:pPr>
            <a:endParaRPr lang="ko-KR" altLang="en-US" sz="4600" kern="1200"/>
          </a:p>
        </p:txBody>
      </p:sp>
      <p:sp>
        <p:nvSpPr>
          <p:cNvPr id="38" name="TextBox 37"/>
          <p:cNvSpPr txBox="1"/>
          <p:nvPr/>
        </p:nvSpPr>
        <p:spPr>
          <a:xfrm>
            <a:off x="5760361" y="2016166"/>
            <a:ext cx="659155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4400" b="1">
                <a:solidFill>
                  <a:schemeClr val="bg1"/>
                </a:solidFill>
                <a:latin typeface="+mj-lt"/>
              </a:rPr>
              <a:t>A</a:t>
            </a:r>
            <a:endParaRPr lang="ko-KR" altLang="en-US" sz="4400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7502746" y="5183342"/>
            <a:ext cx="704040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4400" b="1">
                <a:solidFill>
                  <a:schemeClr val="bg1"/>
                </a:solidFill>
                <a:latin typeface="+mj-lt"/>
              </a:rPr>
              <a:t>C</a:t>
            </a:r>
            <a:endParaRPr lang="ko-KR" altLang="en-US" sz="4400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50" name="제목 1"/>
          <p:cNvSpPr>
            <a:spLocks noGrp="1"/>
          </p:cNvSpPr>
          <p:nvPr/>
        </p:nvSpPr>
        <p:spPr>
          <a:xfrm>
            <a:off x="1078675" y="1617441"/>
            <a:ext cx="7894617" cy="1175327"/>
          </a:xfrm>
          <a:prstGeom prst="rect">
            <a:avLst/>
          </a:prstGeom>
        </p:spPr>
        <p:txBody>
          <a:bodyPr vert="horz" lIns="91440" tIns="45720" rIns="91440" bIns="45720" anchor="b">
            <a:normAutofit fontScale="85000" lnSpcReduction="20000"/>
          </a:bodyPr>
          <a:lstStyle/>
          <a:p>
            <a:pPr marL="0" lvl="0" indent="0" algn="l" defTabSz="914400" rtl="0" eaLnBrk="1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5800" b="1" i="0" u="none" strike="noStrike" kern="1200" cap="none" spc="0" normalizeH="0" baseline="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캡스톤</a:t>
            </a:r>
            <a:r>
              <a:rPr kumimoji="0" lang="ko-KR" altLang="en-US" sz="5800" b="1" i="0" u="none" strike="noStrike" kern="1200" cap="none" spc="0" normalizeH="0" baseline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디자인</a:t>
            </a:r>
            <a:endParaRPr kumimoji="0" lang="en-US" altLang="ko-KR" sz="5800" b="1" i="0" u="none" strike="noStrike" kern="1200" cap="none" spc="0" normalizeH="0" baseline="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  <a:p>
            <a:pPr marL="0" lvl="0" indent="0" algn="l" defTabSz="914400" rtl="0" eaLnBrk="1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5800" b="1" dirty="0">
                <a:latin typeface="+mj-lt"/>
                <a:ea typeface="+mj-ea"/>
                <a:cs typeface="+mj-cs"/>
              </a:rPr>
              <a:t>- </a:t>
            </a:r>
            <a:r>
              <a:rPr lang="ko-KR" altLang="en-US" sz="3300" b="1" dirty="0">
                <a:latin typeface="+mj-lt"/>
                <a:ea typeface="+mj-ea"/>
                <a:cs typeface="+mj-cs"/>
              </a:rPr>
              <a:t>설계</a:t>
            </a:r>
            <a:endParaRPr kumimoji="0" lang="en-US" altLang="ko-KR" sz="5800" b="1" i="0" u="none" strike="noStrike" kern="1200" cap="none" spc="0" normalizeH="0" baseline="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1" name="부제목 2"/>
          <p:cNvSpPr>
            <a:spLocks noGrp="1"/>
          </p:cNvSpPr>
          <p:nvPr/>
        </p:nvSpPr>
        <p:spPr>
          <a:xfrm>
            <a:off x="924050" y="3429000"/>
            <a:ext cx="5742213" cy="2811825"/>
          </a:xfrm>
          <a:prstGeom prst="rect">
            <a:avLst/>
          </a:prstGeom>
        </p:spPr>
        <p:txBody>
          <a:bodyPr vert="horz" lIns="91440" tIns="45720" rIns="91440" bIns="45720">
            <a:normAutofit lnSpcReduction="10000"/>
          </a:bodyPr>
          <a:lstStyle/>
          <a:p>
            <a:pPr marL="0" indent="0" defTabSz="914400" rtl="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2800" b="0" i="0" u="none" strike="noStrike" kern="1200" cap="none" spc="0" normalizeH="0" baseline="0">
                <a:solidFill>
                  <a:srgbClr val="000000"/>
                </a:solidFill>
                <a:effectLst/>
                <a:latin typeface="맑은 고딕"/>
                <a:ea typeface="맑은 고딕"/>
              </a:rPr>
              <a:t>8</a:t>
            </a:r>
            <a:r>
              <a:rPr kumimoji="0" lang="ko-KR" altLang="en-US" sz="2800" b="0" i="0" u="none" strike="noStrike" kern="1200" cap="none" spc="0" normalizeH="0" baseline="0">
                <a:solidFill>
                  <a:srgbClr val="000000"/>
                </a:solidFill>
                <a:effectLst/>
                <a:latin typeface="맑은 고딕"/>
                <a:ea typeface="맑은 고딕"/>
              </a:rPr>
              <a:t>조</a:t>
            </a:r>
          </a:p>
          <a:p>
            <a:pPr marL="228600" indent="-228600" defTabSz="914400" rtl="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endParaRPr kumimoji="0" lang="ko-KR" altLang="en-US" sz="2800" b="0" i="0" u="none" strike="noStrike" kern="1200" cap="none" spc="0" normalizeH="0" baseline="0">
              <a:solidFill>
                <a:srgbClr val="000000"/>
              </a:solidFill>
              <a:effectLst/>
              <a:latin typeface="맑은 고딕"/>
              <a:ea typeface="맑은 고딕"/>
            </a:endParaRPr>
          </a:p>
          <a:p>
            <a:pPr marL="228600" indent="-22860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kumimoji="0" lang="en-US" altLang="ko-KR" sz="2800" b="0" i="0" u="none" strike="noStrike" kern="1200" cap="none" spc="0" normalizeH="0" baseline="0">
                <a:solidFill>
                  <a:srgbClr val="000000"/>
                </a:solidFill>
                <a:effectLst/>
                <a:latin typeface="맑은 고딕"/>
                <a:ea typeface="맑은 고딕"/>
              </a:rPr>
              <a:t>2017112190 </a:t>
            </a:r>
            <a:r>
              <a:rPr kumimoji="0" lang="ko-KR" altLang="en-US" sz="2800" b="0" i="0" u="none" strike="noStrike" kern="1200" cap="none" spc="0" normalizeH="0" baseline="0">
                <a:solidFill>
                  <a:srgbClr val="000000"/>
                </a:solidFill>
                <a:effectLst/>
                <a:latin typeface="맑은 고딕"/>
                <a:ea typeface="맑은 고딕"/>
              </a:rPr>
              <a:t>한진섭</a:t>
            </a:r>
          </a:p>
          <a:p>
            <a:pPr marL="228600" indent="-22860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kumimoji="0" lang="en-US" altLang="ko-KR" sz="2800" b="0" i="0" u="none" strike="noStrike" kern="1200" cap="none" spc="0" normalizeH="0" baseline="0">
                <a:solidFill>
                  <a:srgbClr val="000000"/>
                </a:solidFill>
                <a:effectLst/>
                <a:latin typeface="맑은 고딕"/>
                <a:ea typeface="맑은 고딕"/>
              </a:rPr>
              <a:t>2017112194 </a:t>
            </a:r>
            <a:r>
              <a:rPr kumimoji="0" lang="ko-KR" altLang="en-US" sz="2800" b="0" i="0" u="none" strike="noStrike" kern="1200" cap="none" spc="0" normalizeH="0" baseline="0">
                <a:solidFill>
                  <a:srgbClr val="000000"/>
                </a:solidFill>
                <a:effectLst/>
                <a:latin typeface="맑은 고딕"/>
                <a:ea typeface="맑은 고딕"/>
              </a:rPr>
              <a:t>정재현</a:t>
            </a:r>
          </a:p>
          <a:p>
            <a:pPr marL="228600" indent="-22860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kumimoji="0" lang="en-US" altLang="ko-KR" sz="2800" b="0" i="0" u="none" strike="noStrike" kern="1200" cap="none" spc="0" normalizeH="0" baseline="0">
                <a:solidFill>
                  <a:srgbClr val="000000"/>
                </a:solidFill>
                <a:effectLst/>
                <a:latin typeface="맑은 고딕"/>
                <a:ea typeface="맑은 고딕"/>
              </a:rPr>
              <a:t>2018112123 </a:t>
            </a:r>
            <a:r>
              <a:rPr kumimoji="0" lang="ko-KR" altLang="en-US" sz="2800" b="0" i="0" u="none" strike="noStrike" kern="1200" cap="none" spc="0" normalizeH="0" baseline="0">
                <a:solidFill>
                  <a:srgbClr val="000000"/>
                </a:solidFill>
                <a:effectLst/>
                <a:latin typeface="맑은 고딕"/>
                <a:ea typeface="맑은 고딕"/>
              </a:rPr>
              <a:t>고범석</a:t>
            </a:r>
          </a:p>
          <a:p>
            <a:pPr marL="228600" indent="-22860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kumimoji="0" lang="en-US" altLang="ko-KR" sz="2800" b="0" i="0" u="none" strike="noStrike" kern="1200" cap="none" spc="0" normalizeH="0" baseline="0">
                <a:solidFill>
                  <a:srgbClr val="000000"/>
                </a:solidFill>
                <a:effectLst/>
                <a:latin typeface="맑은 고딕"/>
                <a:ea typeface="맑은 고딕"/>
              </a:rPr>
              <a:t>2018112128 </a:t>
            </a:r>
            <a:r>
              <a:rPr kumimoji="0" lang="ko-KR" altLang="en-US" sz="2800" b="0" i="0" u="none" strike="noStrike" kern="1200" cap="none" spc="0" normalizeH="0" baseline="0">
                <a:solidFill>
                  <a:srgbClr val="000000"/>
                </a:solidFill>
                <a:effectLst/>
                <a:latin typeface="맑은 고딕"/>
                <a:ea typeface="맑은 고딕"/>
              </a:rPr>
              <a:t>박준서</a:t>
            </a:r>
            <a:endParaRPr kumimoji="0" lang="ko-KR" altLang="en-US" sz="2800" b="0" i="0" u="none" strike="noStrike" kern="1200" cap="none" spc="0" normalizeH="0" baseline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pic>
        <p:nvPicPr>
          <p:cNvPr id="52" name="그림 5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624504" y="5663583"/>
            <a:ext cx="2567496" cy="120394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  <a:alpha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B3A8E4CB-29B8-95B3-A4AC-404635B83708}"/>
              </a:ext>
            </a:extLst>
          </p:cNvPr>
          <p:cNvGrpSpPr/>
          <p:nvPr/>
        </p:nvGrpSpPr>
        <p:grpSpPr>
          <a:xfrm>
            <a:off x="4369440" y="2634114"/>
            <a:ext cx="3108543" cy="1631216"/>
            <a:chOff x="4369440" y="2172450"/>
            <a:chExt cx="3108543" cy="163121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AB9369E-C5C5-E65F-3C0D-EB371B0E2DEE}"/>
                </a:ext>
              </a:extLst>
            </p:cNvPr>
            <p:cNvSpPr txBox="1"/>
            <p:nvPr/>
          </p:nvSpPr>
          <p:spPr>
            <a:xfrm>
              <a:off x="5002849" y="2172450"/>
              <a:ext cx="1841723" cy="92333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 algn="ctr">
                <a:defRPr/>
              </a:pPr>
              <a:r>
                <a:rPr lang="en-US" altLang="ko-KR" sz="5400" dirty="0">
                  <a:solidFill>
                    <a:schemeClr val="bg1"/>
                  </a:solidFill>
                  <a:latin typeface="+mj-lt"/>
                </a:rPr>
                <a:t>Part 2</a:t>
              </a:r>
              <a:endParaRPr lang="ko-KR" altLang="en-US" sz="54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D42975D-EF8B-79C4-FD42-67478009FEDD}"/>
                </a:ext>
              </a:extLst>
            </p:cNvPr>
            <p:cNvSpPr txBox="1"/>
            <p:nvPr/>
          </p:nvSpPr>
          <p:spPr>
            <a:xfrm>
              <a:off x="4369440" y="3095780"/>
              <a:ext cx="3108543" cy="70788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ko-KR" altLang="en-US" sz="4000" spc="-300" dirty="0">
                  <a:solidFill>
                    <a:schemeClr val="bg1"/>
                  </a:solidFill>
                </a:rPr>
                <a:t>프로세스 설계</a:t>
              </a:r>
              <a:endParaRPr lang="en-US" altLang="ko-KR" sz="4000" spc="-3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29669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2"/>
            <a:ext cx="24384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2438400" y="-2"/>
            <a:ext cx="2438400" cy="1604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4876800" y="-2"/>
            <a:ext cx="2438400" cy="1604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73152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97536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60421" y="304800"/>
            <a:ext cx="759694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600">
                <a:solidFill>
                  <a:schemeClr val="accent2"/>
                </a:solidFill>
                <a:latin typeface="+mj-lt"/>
              </a:rPr>
              <a:t>Part 2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61630" y="320188"/>
            <a:ext cx="1891865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600" dirty="0">
                <a:solidFill>
                  <a:schemeClr val="accent2"/>
                </a:solidFill>
              </a:rPr>
              <a:t>AI design</a:t>
            </a:r>
          </a:p>
        </p:txBody>
      </p:sp>
      <p:cxnSp>
        <p:nvCxnSpPr>
          <p:cNvPr id="11" name="직선 연결선 10"/>
          <p:cNvCxnSpPr/>
          <p:nvPr/>
        </p:nvCxnSpPr>
        <p:spPr>
          <a:xfrm>
            <a:off x="1061630" y="1097280"/>
            <a:ext cx="111303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" name="자유형: 도형 211"/>
          <p:cNvSpPr/>
          <p:nvPr/>
        </p:nvSpPr>
        <p:spPr>
          <a:xfrm>
            <a:off x="1412240" y="4826526"/>
            <a:ext cx="20944" cy="99483"/>
          </a:xfrm>
          <a:custGeom>
            <a:avLst/>
            <a:gdLst>
              <a:gd name="connsiteX0" fmla="*/ 19995 w 24384"/>
              <a:gd name="connsiteY0" fmla="*/ 108997 h 115824"/>
              <a:gd name="connsiteX1" fmla="*/ 19995 w 24384"/>
              <a:gd name="connsiteY1" fmla="*/ 108997 h 115824"/>
              <a:gd name="connsiteX2" fmla="*/ 18776 w 24384"/>
              <a:gd name="connsiteY2" fmla="*/ 110825 h 115824"/>
              <a:gd name="connsiteX3" fmla="*/ 18776 w 24384"/>
              <a:gd name="connsiteY3" fmla="*/ 112045 h 115824"/>
              <a:gd name="connsiteX4" fmla="*/ 21214 w 24384"/>
              <a:gd name="connsiteY4" fmla="*/ 114483 h 115824"/>
              <a:gd name="connsiteX5" fmla="*/ 19995 w 24384"/>
              <a:gd name="connsiteY5" fmla="*/ 108997 h 115824"/>
              <a:gd name="connsiteX6" fmla="*/ 10241 w 24384"/>
              <a:gd name="connsiteY6" fmla="*/ 103510 h 115824"/>
              <a:gd name="connsiteX7" fmla="*/ 9022 w 24384"/>
              <a:gd name="connsiteY7" fmla="*/ 103510 h 115824"/>
              <a:gd name="connsiteX8" fmla="*/ 10241 w 24384"/>
              <a:gd name="connsiteY8" fmla="*/ 102901 h 115824"/>
              <a:gd name="connsiteX9" fmla="*/ 7803 w 24384"/>
              <a:gd name="connsiteY9" fmla="*/ 101681 h 115824"/>
              <a:gd name="connsiteX10" fmla="*/ 5364 w 24384"/>
              <a:gd name="connsiteY10" fmla="*/ 101681 h 115824"/>
              <a:gd name="connsiteX11" fmla="*/ 4145 w 24384"/>
              <a:gd name="connsiteY11" fmla="*/ 101072 h 115824"/>
              <a:gd name="connsiteX12" fmla="*/ 4145 w 24384"/>
              <a:gd name="connsiteY12" fmla="*/ 99853 h 115824"/>
              <a:gd name="connsiteX13" fmla="*/ 2926 w 24384"/>
              <a:gd name="connsiteY13" fmla="*/ 101681 h 115824"/>
              <a:gd name="connsiteX14" fmla="*/ 4145 w 24384"/>
              <a:gd name="connsiteY14" fmla="*/ 103510 h 115824"/>
              <a:gd name="connsiteX15" fmla="*/ 9632 w 24384"/>
              <a:gd name="connsiteY15" fmla="*/ 105949 h 115824"/>
              <a:gd name="connsiteX16" fmla="*/ 11460 w 24384"/>
              <a:gd name="connsiteY16" fmla="*/ 107168 h 115824"/>
              <a:gd name="connsiteX17" fmla="*/ 12680 w 24384"/>
              <a:gd name="connsiteY17" fmla="*/ 103510 h 115824"/>
              <a:gd name="connsiteX18" fmla="*/ 12680 w 24384"/>
              <a:gd name="connsiteY18" fmla="*/ 102291 h 115824"/>
              <a:gd name="connsiteX19" fmla="*/ 10851 w 24384"/>
              <a:gd name="connsiteY19" fmla="*/ 102901 h 115824"/>
              <a:gd name="connsiteX20" fmla="*/ 10851 w 24384"/>
              <a:gd name="connsiteY20" fmla="*/ 103510 h 115824"/>
              <a:gd name="connsiteX21" fmla="*/ 10241 w 24384"/>
              <a:gd name="connsiteY21" fmla="*/ 103510 h 115824"/>
              <a:gd name="connsiteX22" fmla="*/ 25481 w 24384"/>
              <a:gd name="connsiteY22" fmla="*/ 5974 h 115824"/>
              <a:gd name="connsiteX23" fmla="*/ 26091 w 24384"/>
              <a:gd name="connsiteY23" fmla="*/ 4755 h 115824"/>
              <a:gd name="connsiteX24" fmla="*/ 26091 w 24384"/>
              <a:gd name="connsiteY24" fmla="*/ 3536 h 115824"/>
              <a:gd name="connsiteX25" fmla="*/ 24262 w 24384"/>
              <a:gd name="connsiteY25" fmla="*/ 2926 h 115824"/>
              <a:gd name="connsiteX26" fmla="*/ 23652 w 24384"/>
              <a:gd name="connsiteY26" fmla="*/ 2926 h 115824"/>
              <a:gd name="connsiteX27" fmla="*/ 21824 w 24384"/>
              <a:gd name="connsiteY27" fmla="*/ 5974 h 115824"/>
              <a:gd name="connsiteX28" fmla="*/ 22433 w 24384"/>
              <a:gd name="connsiteY28" fmla="*/ 6584 h 115824"/>
              <a:gd name="connsiteX29" fmla="*/ 24262 w 24384"/>
              <a:gd name="connsiteY29" fmla="*/ 7803 h 115824"/>
              <a:gd name="connsiteX30" fmla="*/ 24872 w 24384"/>
              <a:gd name="connsiteY30" fmla="*/ 7803 h 115824"/>
              <a:gd name="connsiteX31" fmla="*/ 25481 w 24384"/>
              <a:gd name="connsiteY31" fmla="*/ 5974 h 115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24384" h="115824">
                <a:moveTo>
                  <a:pt x="19995" y="108997"/>
                </a:moveTo>
                <a:lnTo>
                  <a:pt x="19995" y="108997"/>
                </a:lnTo>
                <a:lnTo>
                  <a:pt x="18776" y="110825"/>
                </a:lnTo>
                <a:lnTo>
                  <a:pt x="18776" y="112045"/>
                </a:lnTo>
                <a:lnTo>
                  <a:pt x="21214" y="114483"/>
                </a:lnTo>
                <a:lnTo>
                  <a:pt x="19995" y="108997"/>
                </a:lnTo>
                <a:close/>
                <a:moveTo>
                  <a:pt x="10241" y="103510"/>
                </a:moveTo>
                <a:lnTo>
                  <a:pt x="9022" y="103510"/>
                </a:lnTo>
                <a:lnTo>
                  <a:pt x="10241" y="102901"/>
                </a:lnTo>
                <a:lnTo>
                  <a:pt x="7803" y="101681"/>
                </a:lnTo>
                <a:lnTo>
                  <a:pt x="5364" y="101681"/>
                </a:lnTo>
                <a:lnTo>
                  <a:pt x="4145" y="101072"/>
                </a:lnTo>
                <a:lnTo>
                  <a:pt x="4145" y="99853"/>
                </a:lnTo>
                <a:lnTo>
                  <a:pt x="2926" y="101681"/>
                </a:lnTo>
                <a:lnTo>
                  <a:pt x="4145" y="103510"/>
                </a:lnTo>
                <a:lnTo>
                  <a:pt x="9632" y="105949"/>
                </a:lnTo>
                <a:lnTo>
                  <a:pt x="11460" y="107168"/>
                </a:lnTo>
                <a:lnTo>
                  <a:pt x="12680" y="103510"/>
                </a:lnTo>
                <a:lnTo>
                  <a:pt x="12680" y="102291"/>
                </a:lnTo>
                <a:lnTo>
                  <a:pt x="10851" y="102901"/>
                </a:lnTo>
                <a:lnTo>
                  <a:pt x="10851" y="103510"/>
                </a:lnTo>
                <a:lnTo>
                  <a:pt x="10241" y="103510"/>
                </a:lnTo>
                <a:close/>
                <a:moveTo>
                  <a:pt x="25481" y="5974"/>
                </a:moveTo>
                <a:lnTo>
                  <a:pt x="26091" y="4755"/>
                </a:lnTo>
                <a:lnTo>
                  <a:pt x="26091" y="3536"/>
                </a:lnTo>
                <a:lnTo>
                  <a:pt x="24262" y="2926"/>
                </a:lnTo>
                <a:lnTo>
                  <a:pt x="23652" y="2926"/>
                </a:lnTo>
                <a:lnTo>
                  <a:pt x="21824" y="5974"/>
                </a:lnTo>
                <a:lnTo>
                  <a:pt x="22433" y="6584"/>
                </a:lnTo>
                <a:lnTo>
                  <a:pt x="24262" y="7803"/>
                </a:lnTo>
                <a:lnTo>
                  <a:pt x="24872" y="7803"/>
                </a:lnTo>
                <a:lnTo>
                  <a:pt x="25481" y="5974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 w="6096" cap="flat">
            <a:solidFill>
              <a:schemeClr val="bg1"/>
            </a:solidFill>
            <a:prstDash val="solid"/>
            <a:round/>
          </a:ln>
        </p:spPr>
        <p:txBody>
          <a:bodyPr anchor="ctr"/>
          <a:lstStyle/>
          <a:p>
            <a:pPr lvl="0">
              <a:defRPr/>
            </a:pPr>
            <a:endParaRPr lang="ko-KR" altLang="en-US"/>
          </a:p>
        </p:txBody>
      </p:sp>
      <p:pic>
        <p:nvPicPr>
          <p:cNvPr id="245" name="그림 24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624504" y="5654058"/>
            <a:ext cx="2567496" cy="120394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54D0A10-B3DB-2D62-777D-A54D6A655C8C}"/>
              </a:ext>
            </a:extLst>
          </p:cNvPr>
          <p:cNvSpPr txBox="1"/>
          <p:nvPr/>
        </p:nvSpPr>
        <p:spPr>
          <a:xfrm>
            <a:off x="1023546" y="1136165"/>
            <a:ext cx="4206601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600" dirty="0">
                <a:solidFill>
                  <a:schemeClr val="accent2"/>
                </a:solidFill>
              </a:rPr>
              <a:t>6. AI</a:t>
            </a:r>
            <a:r>
              <a:rPr lang="ko-KR" altLang="en-US" sz="3600" dirty="0">
                <a:solidFill>
                  <a:schemeClr val="accent2"/>
                </a:solidFill>
              </a:rPr>
              <a:t> </a:t>
            </a:r>
            <a:r>
              <a:rPr lang="en-US" altLang="ko-KR" sz="3600" dirty="0">
                <a:solidFill>
                  <a:schemeClr val="accent2"/>
                </a:solidFill>
              </a:rPr>
              <a:t>model</a:t>
            </a:r>
            <a:r>
              <a:rPr lang="ko-KR" altLang="en-US" sz="3600" dirty="0">
                <a:solidFill>
                  <a:schemeClr val="accent2"/>
                </a:solidFill>
              </a:rPr>
              <a:t> 함수 설계</a:t>
            </a:r>
            <a:endParaRPr lang="en-US" altLang="ko-KR" sz="3600" dirty="0">
              <a:solidFill>
                <a:schemeClr val="accent2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0F731CA-B622-2ED7-725A-28DECA3079ED}"/>
              </a:ext>
            </a:extLst>
          </p:cNvPr>
          <p:cNvSpPr txBox="1"/>
          <p:nvPr/>
        </p:nvSpPr>
        <p:spPr>
          <a:xfrm>
            <a:off x="1219200" y="2127033"/>
            <a:ext cx="7095067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dirty="0"/>
              <a:t>4)  </a:t>
            </a:r>
            <a:r>
              <a:rPr lang="ko-KR" altLang="en-US" dirty="0"/>
              <a:t>함수 다이어그램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E964B21-A064-7F28-5AA4-C5A1B8C17A47}"/>
              </a:ext>
            </a:extLst>
          </p:cNvPr>
          <p:cNvSpPr txBox="1"/>
          <p:nvPr/>
        </p:nvSpPr>
        <p:spPr>
          <a:xfrm>
            <a:off x="1134534" y="3546106"/>
            <a:ext cx="5223933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dirty="0"/>
              <a:t>위 </a:t>
            </a:r>
            <a:r>
              <a:rPr lang="en-US" altLang="ko-KR" dirty="0"/>
              <a:t>: </a:t>
            </a:r>
            <a:r>
              <a:rPr lang="ko-KR" altLang="en-US" dirty="0"/>
              <a:t>변수의 타입</a:t>
            </a:r>
            <a:endParaRPr lang="en-US" altLang="ko-KR" dirty="0"/>
          </a:p>
          <a:p>
            <a:r>
              <a:rPr lang="ko-KR" altLang="en-US" dirty="0"/>
              <a:t>아래 </a:t>
            </a:r>
            <a:r>
              <a:rPr lang="en-US" altLang="ko-KR" dirty="0"/>
              <a:t>: </a:t>
            </a:r>
            <a:r>
              <a:rPr lang="ko-KR" altLang="en-US" dirty="0"/>
              <a:t>함수 이름 및 </a:t>
            </a:r>
            <a:r>
              <a:rPr lang="en-US" altLang="ko-KR" dirty="0"/>
              <a:t>return </a:t>
            </a:r>
            <a:r>
              <a:rPr lang="ko-KR" altLang="en-US" dirty="0"/>
              <a:t>타입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DC1DBB0-5FE2-8AE9-E4F0-3E5D5A5E461A}"/>
              </a:ext>
            </a:extLst>
          </p:cNvPr>
          <p:cNvSpPr txBox="1"/>
          <p:nvPr/>
        </p:nvSpPr>
        <p:spPr>
          <a:xfrm>
            <a:off x="1219200" y="5666115"/>
            <a:ext cx="8001000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b="1" dirty="0"/>
              <a:t>Web platform</a:t>
            </a:r>
            <a:r>
              <a:rPr lang="ko-KR" altLang="en-US" b="1" dirty="0"/>
              <a:t>으로부터 온 </a:t>
            </a:r>
            <a:r>
              <a:rPr lang="en-US" altLang="ko-KR" b="1" dirty="0"/>
              <a:t>request</a:t>
            </a:r>
            <a:r>
              <a:rPr lang="ko-KR" altLang="en-US" b="1" dirty="0"/>
              <a:t>에 대해서 </a:t>
            </a:r>
            <a:r>
              <a:rPr lang="en-US" altLang="ko-KR" b="1" dirty="0"/>
              <a:t>image</a:t>
            </a:r>
            <a:r>
              <a:rPr lang="ko-KR" altLang="en-US" b="1" dirty="0"/>
              <a:t>를 담아 </a:t>
            </a:r>
            <a:r>
              <a:rPr lang="en-US" altLang="ko-KR" b="1" dirty="0"/>
              <a:t>response</a:t>
            </a:r>
            <a:endParaRPr lang="ko-KR" altLang="en-US" b="1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CEC43B65-5A81-09B9-31B0-ED434B05E6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9123" y="1459330"/>
            <a:ext cx="3292243" cy="412657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2EFCC3D-6503-C146-F277-D5997421588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217" y="4326704"/>
            <a:ext cx="1031968" cy="143401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53425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2"/>
            <a:ext cx="24384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2438400" y="-2"/>
            <a:ext cx="2438400" cy="1604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4876800" y="-2"/>
            <a:ext cx="2438400" cy="1604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73152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97536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60421" y="304800"/>
            <a:ext cx="759694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600">
                <a:solidFill>
                  <a:schemeClr val="accent2"/>
                </a:solidFill>
                <a:latin typeface="+mj-lt"/>
              </a:rPr>
              <a:t>Part 2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61630" y="320188"/>
            <a:ext cx="1891865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600" dirty="0">
                <a:solidFill>
                  <a:schemeClr val="accent2"/>
                </a:solidFill>
              </a:rPr>
              <a:t>AI design</a:t>
            </a:r>
          </a:p>
        </p:txBody>
      </p:sp>
      <p:cxnSp>
        <p:nvCxnSpPr>
          <p:cNvPr id="11" name="직선 연결선 10"/>
          <p:cNvCxnSpPr/>
          <p:nvPr/>
        </p:nvCxnSpPr>
        <p:spPr>
          <a:xfrm>
            <a:off x="1061630" y="1097280"/>
            <a:ext cx="111303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" name="자유형: 도형 211"/>
          <p:cNvSpPr/>
          <p:nvPr/>
        </p:nvSpPr>
        <p:spPr>
          <a:xfrm>
            <a:off x="1412240" y="4826526"/>
            <a:ext cx="20944" cy="99483"/>
          </a:xfrm>
          <a:custGeom>
            <a:avLst/>
            <a:gdLst>
              <a:gd name="connsiteX0" fmla="*/ 19995 w 24384"/>
              <a:gd name="connsiteY0" fmla="*/ 108997 h 115824"/>
              <a:gd name="connsiteX1" fmla="*/ 19995 w 24384"/>
              <a:gd name="connsiteY1" fmla="*/ 108997 h 115824"/>
              <a:gd name="connsiteX2" fmla="*/ 18776 w 24384"/>
              <a:gd name="connsiteY2" fmla="*/ 110825 h 115824"/>
              <a:gd name="connsiteX3" fmla="*/ 18776 w 24384"/>
              <a:gd name="connsiteY3" fmla="*/ 112045 h 115824"/>
              <a:gd name="connsiteX4" fmla="*/ 21214 w 24384"/>
              <a:gd name="connsiteY4" fmla="*/ 114483 h 115824"/>
              <a:gd name="connsiteX5" fmla="*/ 19995 w 24384"/>
              <a:gd name="connsiteY5" fmla="*/ 108997 h 115824"/>
              <a:gd name="connsiteX6" fmla="*/ 10241 w 24384"/>
              <a:gd name="connsiteY6" fmla="*/ 103510 h 115824"/>
              <a:gd name="connsiteX7" fmla="*/ 9022 w 24384"/>
              <a:gd name="connsiteY7" fmla="*/ 103510 h 115824"/>
              <a:gd name="connsiteX8" fmla="*/ 10241 w 24384"/>
              <a:gd name="connsiteY8" fmla="*/ 102901 h 115824"/>
              <a:gd name="connsiteX9" fmla="*/ 7803 w 24384"/>
              <a:gd name="connsiteY9" fmla="*/ 101681 h 115824"/>
              <a:gd name="connsiteX10" fmla="*/ 5364 w 24384"/>
              <a:gd name="connsiteY10" fmla="*/ 101681 h 115824"/>
              <a:gd name="connsiteX11" fmla="*/ 4145 w 24384"/>
              <a:gd name="connsiteY11" fmla="*/ 101072 h 115824"/>
              <a:gd name="connsiteX12" fmla="*/ 4145 w 24384"/>
              <a:gd name="connsiteY12" fmla="*/ 99853 h 115824"/>
              <a:gd name="connsiteX13" fmla="*/ 2926 w 24384"/>
              <a:gd name="connsiteY13" fmla="*/ 101681 h 115824"/>
              <a:gd name="connsiteX14" fmla="*/ 4145 w 24384"/>
              <a:gd name="connsiteY14" fmla="*/ 103510 h 115824"/>
              <a:gd name="connsiteX15" fmla="*/ 9632 w 24384"/>
              <a:gd name="connsiteY15" fmla="*/ 105949 h 115824"/>
              <a:gd name="connsiteX16" fmla="*/ 11460 w 24384"/>
              <a:gd name="connsiteY16" fmla="*/ 107168 h 115824"/>
              <a:gd name="connsiteX17" fmla="*/ 12680 w 24384"/>
              <a:gd name="connsiteY17" fmla="*/ 103510 h 115824"/>
              <a:gd name="connsiteX18" fmla="*/ 12680 w 24384"/>
              <a:gd name="connsiteY18" fmla="*/ 102291 h 115824"/>
              <a:gd name="connsiteX19" fmla="*/ 10851 w 24384"/>
              <a:gd name="connsiteY19" fmla="*/ 102901 h 115824"/>
              <a:gd name="connsiteX20" fmla="*/ 10851 w 24384"/>
              <a:gd name="connsiteY20" fmla="*/ 103510 h 115824"/>
              <a:gd name="connsiteX21" fmla="*/ 10241 w 24384"/>
              <a:gd name="connsiteY21" fmla="*/ 103510 h 115824"/>
              <a:gd name="connsiteX22" fmla="*/ 25481 w 24384"/>
              <a:gd name="connsiteY22" fmla="*/ 5974 h 115824"/>
              <a:gd name="connsiteX23" fmla="*/ 26091 w 24384"/>
              <a:gd name="connsiteY23" fmla="*/ 4755 h 115824"/>
              <a:gd name="connsiteX24" fmla="*/ 26091 w 24384"/>
              <a:gd name="connsiteY24" fmla="*/ 3536 h 115824"/>
              <a:gd name="connsiteX25" fmla="*/ 24262 w 24384"/>
              <a:gd name="connsiteY25" fmla="*/ 2926 h 115824"/>
              <a:gd name="connsiteX26" fmla="*/ 23652 w 24384"/>
              <a:gd name="connsiteY26" fmla="*/ 2926 h 115824"/>
              <a:gd name="connsiteX27" fmla="*/ 21824 w 24384"/>
              <a:gd name="connsiteY27" fmla="*/ 5974 h 115824"/>
              <a:gd name="connsiteX28" fmla="*/ 22433 w 24384"/>
              <a:gd name="connsiteY28" fmla="*/ 6584 h 115824"/>
              <a:gd name="connsiteX29" fmla="*/ 24262 w 24384"/>
              <a:gd name="connsiteY29" fmla="*/ 7803 h 115824"/>
              <a:gd name="connsiteX30" fmla="*/ 24872 w 24384"/>
              <a:gd name="connsiteY30" fmla="*/ 7803 h 115824"/>
              <a:gd name="connsiteX31" fmla="*/ 25481 w 24384"/>
              <a:gd name="connsiteY31" fmla="*/ 5974 h 115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24384" h="115824">
                <a:moveTo>
                  <a:pt x="19995" y="108997"/>
                </a:moveTo>
                <a:lnTo>
                  <a:pt x="19995" y="108997"/>
                </a:lnTo>
                <a:lnTo>
                  <a:pt x="18776" y="110825"/>
                </a:lnTo>
                <a:lnTo>
                  <a:pt x="18776" y="112045"/>
                </a:lnTo>
                <a:lnTo>
                  <a:pt x="21214" y="114483"/>
                </a:lnTo>
                <a:lnTo>
                  <a:pt x="19995" y="108997"/>
                </a:lnTo>
                <a:close/>
                <a:moveTo>
                  <a:pt x="10241" y="103510"/>
                </a:moveTo>
                <a:lnTo>
                  <a:pt x="9022" y="103510"/>
                </a:lnTo>
                <a:lnTo>
                  <a:pt x="10241" y="102901"/>
                </a:lnTo>
                <a:lnTo>
                  <a:pt x="7803" y="101681"/>
                </a:lnTo>
                <a:lnTo>
                  <a:pt x="5364" y="101681"/>
                </a:lnTo>
                <a:lnTo>
                  <a:pt x="4145" y="101072"/>
                </a:lnTo>
                <a:lnTo>
                  <a:pt x="4145" y="99853"/>
                </a:lnTo>
                <a:lnTo>
                  <a:pt x="2926" y="101681"/>
                </a:lnTo>
                <a:lnTo>
                  <a:pt x="4145" y="103510"/>
                </a:lnTo>
                <a:lnTo>
                  <a:pt x="9632" y="105949"/>
                </a:lnTo>
                <a:lnTo>
                  <a:pt x="11460" y="107168"/>
                </a:lnTo>
                <a:lnTo>
                  <a:pt x="12680" y="103510"/>
                </a:lnTo>
                <a:lnTo>
                  <a:pt x="12680" y="102291"/>
                </a:lnTo>
                <a:lnTo>
                  <a:pt x="10851" y="102901"/>
                </a:lnTo>
                <a:lnTo>
                  <a:pt x="10851" y="103510"/>
                </a:lnTo>
                <a:lnTo>
                  <a:pt x="10241" y="103510"/>
                </a:lnTo>
                <a:close/>
                <a:moveTo>
                  <a:pt x="25481" y="5974"/>
                </a:moveTo>
                <a:lnTo>
                  <a:pt x="26091" y="4755"/>
                </a:lnTo>
                <a:lnTo>
                  <a:pt x="26091" y="3536"/>
                </a:lnTo>
                <a:lnTo>
                  <a:pt x="24262" y="2926"/>
                </a:lnTo>
                <a:lnTo>
                  <a:pt x="23652" y="2926"/>
                </a:lnTo>
                <a:lnTo>
                  <a:pt x="21824" y="5974"/>
                </a:lnTo>
                <a:lnTo>
                  <a:pt x="22433" y="6584"/>
                </a:lnTo>
                <a:lnTo>
                  <a:pt x="24262" y="7803"/>
                </a:lnTo>
                <a:lnTo>
                  <a:pt x="24872" y="7803"/>
                </a:lnTo>
                <a:lnTo>
                  <a:pt x="25481" y="5974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 w="6096" cap="flat">
            <a:solidFill>
              <a:schemeClr val="bg1"/>
            </a:solidFill>
            <a:prstDash val="solid"/>
            <a:round/>
          </a:ln>
        </p:spPr>
        <p:txBody>
          <a:bodyPr anchor="ctr"/>
          <a:lstStyle/>
          <a:p>
            <a:pPr lvl="0">
              <a:defRPr/>
            </a:pPr>
            <a:endParaRPr lang="ko-KR" altLang="en-US"/>
          </a:p>
        </p:txBody>
      </p:sp>
      <p:pic>
        <p:nvPicPr>
          <p:cNvPr id="245" name="그림 24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624504" y="5654058"/>
            <a:ext cx="2567496" cy="120394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54D0A10-B3DB-2D62-777D-A54D6A655C8C}"/>
              </a:ext>
            </a:extLst>
          </p:cNvPr>
          <p:cNvSpPr txBox="1"/>
          <p:nvPr/>
        </p:nvSpPr>
        <p:spPr>
          <a:xfrm>
            <a:off x="1023546" y="1136165"/>
            <a:ext cx="4206601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600" dirty="0">
                <a:solidFill>
                  <a:schemeClr val="accent2"/>
                </a:solidFill>
              </a:rPr>
              <a:t>6. AI</a:t>
            </a:r>
            <a:r>
              <a:rPr lang="ko-KR" altLang="en-US" sz="3600" dirty="0">
                <a:solidFill>
                  <a:schemeClr val="accent2"/>
                </a:solidFill>
              </a:rPr>
              <a:t> </a:t>
            </a:r>
            <a:r>
              <a:rPr lang="en-US" altLang="ko-KR" sz="3600" dirty="0">
                <a:solidFill>
                  <a:schemeClr val="accent2"/>
                </a:solidFill>
              </a:rPr>
              <a:t>model</a:t>
            </a:r>
            <a:r>
              <a:rPr lang="ko-KR" altLang="en-US" sz="3600" dirty="0">
                <a:solidFill>
                  <a:schemeClr val="accent2"/>
                </a:solidFill>
              </a:rPr>
              <a:t> 함수 설계</a:t>
            </a:r>
            <a:endParaRPr lang="en-US" altLang="ko-KR" sz="3600" dirty="0">
              <a:solidFill>
                <a:schemeClr val="accent2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0F731CA-B622-2ED7-725A-28DECA3079ED}"/>
              </a:ext>
            </a:extLst>
          </p:cNvPr>
          <p:cNvSpPr txBox="1"/>
          <p:nvPr/>
        </p:nvSpPr>
        <p:spPr>
          <a:xfrm>
            <a:off x="1219200" y="2127033"/>
            <a:ext cx="7095067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dirty="0"/>
              <a:t>4)  </a:t>
            </a:r>
            <a:r>
              <a:rPr lang="ko-KR" altLang="en-US" dirty="0"/>
              <a:t>함수 다이어그램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E964B21-A064-7F28-5AA4-C5A1B8C17A47}"/>
              </a:ext>
            </a:extLst>
          </p:cNvPr>
          <p:cNvSpPr txBox="1"/>
          <p:nvPr/>
        </p:nvSpPr>
        <p:spPr>
          <a:xfrm>
            <a:off x="1134534" y="3546106"/>
            <a:ext cx="5223933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dirty="0"/>
              <a:t>위 </a:t>
            </a:r>
            <a:r>
              <a:rPr lang="en-US" altLang="ko-KR" dirty="0"/>
              <a:t>: </a:t>
            </a:r>
            <a:r>
              <a:rPr lang="ko-KR" altLang="en-US" dirty="0"/>
              <a:t>변수의 타입</a:t>
            </a:r>
            <a:endParaRPr lang="en-US" altLang="ko-KR" dirty="0"/>
          </a:p>
          <a:p>
            <a:r>
              <a:rPr lang="ko-KR" altLang="en-US" dirty="0"/>
              <a:t>아래 </a:t>
            </a:r>
            <a:r>
              <a:rPr lang="en-US" altLang="ko-KR" dirty="0"/>
              <a:t>: </a:t>
            </a:r>
            <a:r>
              <a:rPr lang="ko-KR" altLang="en-US" dirty="0"/>
              <a:t>함수 이름 및 </a:t>
            </a:r>
            <a:r>
              <a:rPr lang="en-US" altLang="ko-KR" dirty="0"/>
              <a:t>return </a:t>
            </a:r>
            <a:r>
              <a:rPr lang="ko-KR" altLang="en-US" dirty="0"/>
              <a:t>타입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DC1DBB0-5FE2-8AE9-E4F0-3E5D5A5E461A}"/>
              </a:ext>
            </a:extLst>
          </p:cNvPr>
          <p:cNvSpPr txBox="1"/>
          <p:nvPr/>
        </p:nvSpPr>
        <p:spPr>
          <a:xfrm>
            <a:off x="1219200" y="5666115"/>
            <a:ext cx="8001000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작가가 선택한 등장인물의 별명 생성 및 학습 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CF57FC5D-2A87-0F46-1D75-B5804D18D9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1" y="1149253"/>
            <a:ext cx="5816612" cy="455949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1152AD0-68C8-4F75-F384-9DE1FB739C6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800" y="4326702"/>
            <a:ext cx="1031968" cy="143401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83266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2"/>
            <a:ext cx="24384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2438400" y="-2"/>
            <a:ext cx="2438400" cy="1604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4876800" y="-2"/>
            <a:ext cx="2438400" cy="1604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73152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97536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60421" y="304800"/>
            <a:ext cx="759694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600">
                <a:solidFill>
                  <a:schemeClr val="accent2"/>
                </a:solidFill>
                <a:latin typeface="+mj-lt"/>
              </a:rPr>
              <a:t>Part 2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61630" y="320188"/>
            <a:ext cx="1891865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600" dirty="0">
                <a:solidFill>
                  <a:schemeClr val="accent2"/>
                </a:solidFill>
              </a:rPr>
              <a:t>AI design</a:t>
            </a:r>
          </a:p>
        </p:txBody>
      </p:sp>
      <p:cxnSp>
        <p:nvCxnSpPr>
          <p:cNvPr id="11" name="직선 연결선 10"/>
          <p:cNvCxnSpPr/>
          <p:nvPr/>
        </p:nvCxnSpPr>
        <p:spPr>
          <a:xfrm>
            <a:off x="1061630" y="1097280"/>
            <a:ext cx="111303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" name="자유형: 도형 211"/>
          <p:cNvSpPr/>
          <p:nvPr/>
        </p:nvSpPr>
        <p:spPr>
          <a:xfrm>
            <a:off x="1412240" y="4826526"/>
            <a:ext cx="20944" cy="99483"/>
          </a:xfrm>
          <a:custGeom>
            <a:avLst/>
            <a:gdLst>
              <a:gd name="connsiteX0" fmla="*/ 19995 w 24384"/>
              <a:gd name="connsiteY0" fmla="*/ 108997 h 115824"/>
              <a:gd name="connsiteX1" fmla="*/ 19995 w 24384"/>
              <a:gd name="connsiteY1" fmla="*/ 108997 h 115824"/>
              <a:gd name="connsiteX2" fmla="*/ 18776 w 24384"/>
              <a:gd name="connsiteY2" fmla="*/ 110825 h 115824"/>
              <a:gd name="connsiteX3" fmla="*/ 18776 w 24384"/>
              <a:gd name="connsiteY3" fmla="*/ 112045 h 115824"/>
              <a:gd name="connsiteX4" fmla="*/ 21214 w 24384"/>
              <a:gd name="connsiteY4" fmla="*/ 114483 h 115824"/>
              <a:gd name="connsiteX5" fmla="*/ 19995 w 24384"/>
              <a:gd name="connsiteY5" fmla="*/ 108997 h 115824"/>
              <a:gd name="connsiteX6" fmla="*/ 10241 w 24384"/>
              <a:gd name="connsiteY6" fmla="*/ 103510 h 115824"/>
              <a:gd name="connsiteX7" fmla="*/ 9022 w 24384"/>
              <a:gd name="connsiteY7" fmla="*/ 103510 h 115824"/>
              <a:gd name="connsiteX8" fmla="*/ 10241 w 24384"/>
              <a:gd name="connsiteY8" fmla="*/ 102901 h 115824"/>
              <a:gd name="connsiteX9" fmla="*/ 7803 w 24384"/>
              <a:gd name="connsiteY9" fmla="*/ 101681 h 115824"/>
              <a:gd name="connsiteX10" fmla="*/ 5364 w 24384"/>
              <a:gd name="connsiteY10" fmla="*/ 101681 h 115824"/>
              <a:gd name="connsiteX11" fmla="*/ 4145 w 24384"/>
              <a:gd name="connsiteY11" fmla="*/ 101072 h 115824"/>
              <a:gd name="connsiteX12" fmla="*/ 4145 w 24384"/>
              <a:gd name="connsiteY12" fmla="*/ 99853 h 115824"/>
              <a:gd name="connsiteX13" fmla="*/ 2926 w 24384"/>
              <a:gd name="connsiteY13" fmla="*/ 101681 h 115824"/>
              <a:gd name="connsiteX14" fmla="*/ 4145 w 24384"/>
              <a:gd name="connsiteY14" fmla="*/ 103510 h 115824"/>
              <a:gd name="connsiteX15" fmla="*/ 9632 w 24384"/>
              <a:gd name="connsiteY15" fmla="*/ 105949 h 115824"/>
              <a:gd name="connsiteX16" fmla="*/ 11460 w 24384"/>
              <a:gd name="connsiteY16" fmla="*/ 107168 h 115824"/>
              <a:gd name="connsiteX17" fmla="*/ 12680 w 24384"/>
              <a:gd name="connsiteY17" fmla="*/ 103510 h 115824"/>
              <a:gd name="connsiteX18" fmla="*/ 12680 w 24384"/>
              <a:gd name="connsiteY18" fmla="*/ 102291 h 115824"/>
              <a:gd name="connsiteX19" fmla="*/ 10851 w 24384"/>
              <a:gd name="connsiteY19" fmla="*/ 102901 h 115824"/>
              <a:gd name="connsiteX20" fmla="*/ 10851 w 24384"/>
              <a:gd name="connsiteY20" fmla="*/ 103510 h 115824"/>
              <a:gd name="connsiteX21" fmla="*/ 10241 w 24384"/>
              <a:gd name="connsiteY21" fmla="*/ 103510 h 115824"/>
              <a:gd name="connsiteX22" fmla="*/ 25481 w 24384"/>
              <a:gd name="connsiteY22" fmla="*/ 5974 h 115824"/>
              <a:gd name="connsiteX23" fmla="*/ 26091 w 24384"/>
              <a:gd name="connsiteY23" fmla="*/ 4755 h 115824"/>
              <a:gd name="connsiteX24" fmla="*/ 26091 w 24384"/>
              <a:gd name="connsiteY24" fmla="*/ 3536 h 115824"/>
              <a:gd name="connsiteX25" fmla="*/ 24262 w 24384"/>
              <a:gd name="connsiteY25" fmla="*/ 2926 h 115824"/>
              <a:gd name="connsiteX26" fmla="*/ 23652 w 24384"/>
              <a:gd name="connsiteY26" fmla="*/ 2926 h 115824"/>
              <a:gd name="connsiteX27" fmla="*/ 21824 w 24384"/>
              <a:gd name="connsiteY27" fmla="*/ 5974 h 115824"/>
              <a:gd name="connsiteX28" fmla="*/ 22433 w 24384"/>
              <a:gd name="connsiteY28" fmla="*/ 6584 h 115824"/>
              <a:gd name="connsiteX29" fmla="*/ 24262 w 24384"/>
              <a:gd name="connsiteY29" fmla="*/ 7803 h 115824"/>
              <a:gd name="connsiteX30" fmla="*/ 24872 w 24384"/>
              <a:gd name="connsiteY30" fmla="*/ 7803 h 115824"/>
              <a:gd name="connsiteX31" fmla="*/ 25481 w 24384"/>
              <a:gd name="connsiteY31" fmla="*/ 5974 h 115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24384" h="115824">
                <a:moveTo>
                  <a:pt x="19995" y="108997"/>
                </a:moveTo>
                <a:lnTo>
                  <a:pt x="19995" y="108997"/>
                </a:lnTo>
                <a:lnTo>
                  <a:pt x="18776" y="110825"/>
                </a:lnTo>
                <a:lnTo>
                  <a:pt x="18776" y="112045"/>
                </a:lnTo>
                <a:lnTo>
                  <a:pt x="21214" y="114483"/>
                </a:lnTo>
                <a:lnTo>
                  <a:pt x="19995" y="108997"/>
                </a:lnTo>
                <a:close/>
                <a:moveTo>
                  <a:pt x="10241" y="103510"/>
                </a:moveTo>
                <a:lnTo>
                  <a:pt x="9022" y="103510"/>
                </a:lnTo>
                <a:lnTo>
                  <a:pt x="10241" y="102901"/>
                </a:lnTo>
                <a:lnTo>
                  <a:pt x="7803" y="101681"/>
                </a:lnTo>
                <a:lnTo>
                  <a:pt x="5364" y="101681"/>
                </a:lnTo>
                <a:lnTo>
                  <a:pt x="4145" y="101072"/>
                </a:lnTo>
                <a:lnTo>
                  <a:pt x="4145" y="99853"/>
                </a:lnTo>
                <a:lnTo>
                  <a:pt x="2926" y="101681"/>
                </a:lnTo>
                <a:lnTo>
                  <a:pt x="4145" y="103510"/>
                </a:lnTo>
                <a:lnTo>
                  <a:pt x="9632" y="105949"/>
                </a:lnTo>
                <a:lnTo>
                  <a:pt x="11460" y="107168"/>
                </a:lnTo>
                <a:lnTo>
                  <a:pt x="12680" y="103510"/>
                </a:lnTo>
                <a:lnTo>
                  <a:pt x="12680" y="102291"/>
                </a:lnTo>
                <a:lnTo>
                  <a:pt x="10851" y="102901"/>
                </a:lnTo>
                <a:lnTo>
                  <a:pt x="10851" y="103510"/>
                </a:lnTo>
                <a:lnTo>
                  <a:pt x="10241" y="103510"/>
                </a:lnTo>
                <a:close/>
                <a:moveTo>
                  <a:pt x="25481" y="5974"/>
                </a:moveTo>
                <a:lnTo>
                  <a:pt x="26091" y="4755"/>
                </a:lnTo>
                <a:lnTo>
                  <a:pt x="26091" y="3536"/>
                </a:lnTo>
                <a:lnTo>
                  <a:pt x="24262" y="2926"/>
                </a:lnTo>
                <a:lnTo>
                  <a:pt x="23652" y="2926"/>
                </a:lnTo>
                <a:lnTo>
                  <a:pt x="21824" y="5974"/>
                </a:lnTo>
                <a:lnTo>
                  <a:pt x="22433" y="6584"/>
                </a:lnTo>
                <a:lnTo>
                  <a:pt x="24262" y="7803"/>
                </a:lnTo>
                <a:lnTo>
                  <a:pt x="24872" y="7803"/>
                </a:lnTo>
                <a:lnTo>
                  <a:pt x="25481" y="5974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 w="6096" cap="flat">
            <a:solidFill>
              <a:schemeClr val="bg1"/>
            </a:solidFill>
            <a:prstDash val="solid"/>
            <a:round/>
          </a:ln>
        </p:spPr>
        <p:txBody>
          <a:bodyPr anchor="ctr"/>
          <a:lstStyle/>
          <a:p>
            <a:pPr lvl="0">
              <a:defRPr/>
            </a:pPr>
            <a:endParaRPr lang="ko-KR" altLang="en-US"/>
          </a:p>
        </p:txBody>
      </p:sp>
      <p:pic>
        <p:nvPicPr>
          <p:cNvPr id="245" name="그림 24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624504" y="5654058"/>
            <a:ext cx="2567496" cy="120394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54D0A10-B3DB-2D62-777D-A54D6A655C8C}"/>
              </a:ext>
            </a:extLst>
          </p:cNvPr>
          <p:cNvSpPr txBox="1"/>
          <p:nvPr/>
        </p:nvSpPr>
        <p:spPr>
          <a:xfrm>
            <a:off x="1023546" y="1136165"/>
            <a:ext cx="4206601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600" dirty="0">
                <a:solidFill>
                  <a:schemeClr val="accent2"/>
                </a:solidFill>
              </a:rPr>
              <a:t>6. AI</a:t>
            </a:r>
            <a:r>
              <a:rPr lang="ko-KR" altLang="en-US" sz="3600" dirty="0">
                <a:solidFill>
                  <a:schemeClr val="accent2"/>
                </a:solidFill>
              </a:rPr>
              <a:t> </a:t>
            </a:r>
            <a:r>
              <a:rPr lang="en-US" altLang="ko-KR" sz="3600" dirty="0">
                <a:solidFill>
                  <a:schemeClr val="accent2"/>
                </a:solidFill>
              </a:rPr>
              <a:t>model</a:t>
            </a:r>
            <a:r>
              <a:rPr lang="ko-KR" altLang="en-US" sz="3600" dirty="0">
                <a:solidFill>
                  <a:schemeClr val="accent2"/>
                </a:solidFill>
              </a:rPr>
              <a:t> 함수 설계</a:t>
            </a:r>
            <a:endParaRPr lang="en-US" altLang="ko-KR" sz="3600" dirty="0">
              <a:solidFill>
                <a:schemeClr val="accent2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0F731CA-B622-2ED7-725A-28DECA3079ED}"/>
              </a:ext>
            </a:extLst>
          </p:cNvPr>
          <p:cNvSpPr txBox="1"/>
          <p:nvPr/>
        </p:nvSpPr>
        <p:spPr>
          <a:xfrm>
            <a:off x="1219200" y="2127033"/>
            <a:ext cx="7095067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dirty="0"/>
              <a:t>4)  </a:t>
            </a:r>
            <a:r>
              <a:rPr lang="ko-KR" altLang="en-US" dirty="0"/>
              <a:t>함수 다이어그램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E964B21-A064-7F28-5AA4-C5A1B8C17A47}"/>
              </a:ext>
            </a:extLst>
          </p:cNvPr>
          <p:cNvSpPr txBox="1"/>
          <p:nvPr/>
        </p:nvSpPr>
        <p:spPr>
          <a:xfrm>
            <a:off x="1134534" y="3546106"/>
            <a:ext cx="5223933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dirty="0"/>
              <a:t>위 </a:t>
            </a:r>
            <a:r>
              <a:rPr lang="en-US" altLang="ko-KR" dirty="0"/>
              <a:t>: </a:t>
            </a:r>
            <a:r>
              <a:rPr lang="ko-KR" altLang="en-US" dirty="0"/>
              <a:t>변수의 타입</a:t>
            </a:r>
            <a:endParaRPr lang="en-US" altLang="ko-KR" dirty="0"/>
          </a:p>
          <a:p>
            <a:r>
              <a:rPr lang="ko-KR" altLang="en-US" dirty="0"/>
              <a:t>아래 </a:t>
            </a:r>
            <a:r>
              <a:rPr lang="en-US" altLang="ko-KR" dirty="0"/>
              <a:t>: </a:t>
            </a:r>
            <a:r>
              <a:rPr lang="ko-KR" altLang="en-US" dirty="0"/>
              <a:t>함수 이름 및 </a:t>
            </a:r>
            <a:r>
              <a:rPr lang="en-US" altLang="ko-KR" dirty="0"/>
              <a:t>return </a:t>
            </a:r>
            <a:r>
              <a:rPr lang="ko-KR" altLang="en-US" dirty="0"/>
              <a:t>타입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DC1DBB0-5FE2-8AE9-E4F0-3E5D5A5E461A}"/>
              </a:ext>
            </a:extLst>
          </p:cNvPr>
          <p:cNvSpPr txBox="1"/>
          <p:nvPr/>
        </p:nvSpPr>
        <p:spPr>
          <a:xfrm>
            <a:off x="1219200" y="5666115"/>
            <a:ext cx="8001000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모든 </a:t>
            </a:r>
            <a:r>
              <a:rPr lang="en-US" altLang="ko-KR" b="1" dirty="0"/>
              <a:t>script</a:t>
            </a:r>
            <a:r>
              <a:rPr lang="ko-KR" altLang="en-US" b="1" dirty="0"/>
              <a:t>를 </a:t>
            </a:r>
            <a:r>
              <a:rPr lang="en-US" altLang="ko-KR" b="1" dirty="0"/>
              <a:t>import</a:t>
            </a:r>
            <a:r>
              <a:rPr lang="ko-KR" altLang="en-US" b="1" dirty="0"/>
              <a:t>해서 경로에 맞게 함수 실행 및 웹 서버 구동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EA43A124-7A18-220D-03B3-906120E3C4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7161" y="1821380"/>
            <a:ext cx="6361113" cy="338566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0C8B83E-0D0B-0125-EADA-63223F2AF57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800" y="4416765"/>
            <a:ext cx="1031968" cy="143401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12305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  <a:alpha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A16D41A-994B-9BDA-D7DE-8CF2B6E9F22D}"/>
              </a:ext>
            </a:extLst>
          </p:cNvPr>
          <p:cNvGrpSpPr/>
          <p:nvPr/>
        </p:nvGrpSpPr>
        <p:grpSpPr>
          <a:xfrm>
            <a:off x="4562315" y="2579222"/>
            <a:ext cx="2722797" cy="1686108"/>
            <a:chOff x="4562315" y="2117558"/>
            <a:chExt cx="2722797" cy="168610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135B065-130A-0E84-A1FB-06386E3AECF4}"/>
                </a:ext>
              </a:extLst>
            </p:cNvPr>
            <p:cNvSpPr txBox="1"/>
            <p:nvPr/>
          </p:nvSpPr>
          <p:spPr>
            <a:xfrm>
              <a:off x="5002848" y="2117558"/>
              <a:ext cx="1841723" cy="92333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 algn="ctr">
                <a:defRPr/>
              </a:pPr>
              <a:r>
                <a:rPr lang="en-US" altLang="ko-KR" sz="5400" dirty="0">
                  <a:solidFill>
                    <a:schemeClr val="bg1"/>
                  </a:solidFill>
                  <a:latin typeface="+mj-lt"/>
                </a:rPr>
                <a:t>Part 7</a:t>
              </a:r>
              <a:endParaRPr lang="ko-KR" altLang="en-US" sz="54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F0BF984-AA57-7592-94EA-9B708E8A9C50}"/>
                </a:ext>
              </a:extLst>
            </p:cNvPr>
            <p:cNvSpPr txBox="1"/>
            <p:nvPr/>
          </p:nvSpPr>
          <p:spPr>
            <a:xfrm>
              <a:off x="4562315" y="3095780"/>
              <a:ext cx="2722797" cy="70788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ko-KR" sz="4000" spc="-300" dirty="0">
                  <a:solidFill>
                    <a:schemeClr val="bg1"/>
                  </a:solidFill>
                </a:rPr>
                <a:t>Interface</a:t>
              </a:r>
              <a:r>
                <a:rPr lang="ko-KR" altLang="en-US" sz="4000" spc="-300" dirty="0">
                  <a:solidFill>
                    <a:schemeClr val="bg1"/>
                  </a:solidFill>
                </a:rPr>
                <a:t> 설계</a:t>
              </a:r>
              <a:endParaRPr lang="en-US" altLang="ko-KR" sz="4000" spc="-3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76622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2"/>
            <a:ext cx="24384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2438400" y="-2"/>
            <a:ext cx="2438400" cy="1604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4876800" y="-2"/>
            <a:ext cx="2438400" cy="1604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73152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97536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60421" y="304800"/>
            <a:ext cx="759694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600">
                <a:solidFill>
                  <a:schemeClr val="accent2"/>
                </a:solidFill>
                <a:latin typeface="+mj-lt"/>
              </a:rPr>
              <a:t>Part 2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61630" y="320188"/>
            <a:ext cx="3178434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600" dirty="0">
                <a:solidFill>
                  <a:schemeClr val="accent2"/>
                </a:solidFill>
              </a:rPr>
              <a:t>Interface design</a:t>
            </a:r>
          </a:p>
        </p:txBody>
      </p:sp>
      <p:cxnSp>
        <p:nvCxnSpPr>
          <p:cNvPr id="11" name="직선 연결선 10"/>
          <p:cNvCxnSpPr/>
          <p:nvPr/>
        </p:nvCxnSpPr>
        <p:spPr>
          <a:xfrm>
            <a:off x="1061630" y="1097280"/>
            <a:ext cx="111303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" name="자유형: 도형 211"/>
          <p:cNvSpPr/>
          <p:nvPr/>
        </p:nvSpPr>
        <p:spPr>
          <a:xfrm>
            <a:off x="1412240" y="4826526"/>
            <a:ext cx="20944" cy="99483"/>
          </a:xfrm>
          <a:custGeom>
            <a:avLst/>
            <a:gdLst>
              <a:gd name="connsiteX0" fmla="*/ 19995 w 24384"/>
              <a:gd name="connsiteY0" fmla="*/ 108997 h 115824"/>
              <a:gd name="connsiteX1" fmla="*/ 19995 w 24384"/>
              <a:gd name="connsiteY1" fmla="*/ 108997 h 115824"/>
              <a:gd name="connsiteX2" fmla="*/ 18776 w 24384"/>
              <a:gd name="connsiteY2" fmla="*/ 110825 h 115824"/>
              <a:gd name="connsiteX3" fmla="*/ 18776 w 24384"/>
              <a:gd name="connsiteY3" fmla="*/ 112045 h 115824"/>
              <a:gd name="connsiteX4" fmla="*/ 21214 w 24384"/>
              <a:gd name="connsiteY4" fmla="*/ 114483 h 115824"/>
              <a:gd name="connsiteX5" fmla="*/ 19995 w 24384"/>
              <a:gd name="connsiteY5" fmla="*/ 108997 h 115824"/>
              <a:gd name="connsiteX6" fmla="*/ 10241 w 24384"/>
              <a:gd name="connsiteY6" fmla="*/ 103510 h 115824"/>
              <a:gd name="connsiteX7" fmla="*/ 9022 w 24384"/>
              <a:gd name="connsiteY7" fmla="*/ 103510 h 115824"/>
              <a:gd name="connsiteX8" fmla="*/ 10241 w 24384"/>
              <a:gd name="connsiteY8" fmla="*/ 102901 h 115824"/>
              <a:gd name="connsiteX9" fmla="*/ 7803 w 24384"/>
              <a:gd name="connsiteY9" fmla="*/ 101681 h 115824"/>
              <a:gd name="connsiteX10" fmla="*/ 5364 w 24384"/>
              <a:gd name="connsiteY10" fmla="*/ 101681 h 115824"/>
              <a:gd name="connsiteX11" fmla="*/ 4145 w 24384"/>
              <a:gd name="connsiteY11" fmla="*/ 101072 h 115824"/>
              <a:gd name="connsiteX12" fmla="*/ 4145 w 24384"/>
              <a:gd name="connsiteY12" fmla="*/ 99853 h 115824"/>
              <a:gd name="connsiteX13" fmla="*/ 2926 w 24384"/>
              <a:gd name="connsiteY13" fmla="*/ 101681 h 115824"/>
              <a:gd name="connsiteX14" fmla="*/ 4145 w 24384"/>
              <a:gd name="connsiteY14" fmla="*/ 103510 h 115824"/>
              <a:gd name="connsiteX15" fmla="*/ 9632 w 24384"/>
              <a:gd name="connsiteY15" fmla="*/ 105949 h 115824"/>
              <a:gd name="connsiteX16" fmla="*/ 11460 w 24384"/>
              <a:gd name="connsiteY16" fmla="*/ 107168 h 115824"/>
              <a:gd name="connsiteX17" fmla="*/ 12680 w 24384"/>
              <a:gd name="connsiteY17" fmla="*/ 103510 h 115824"/>
              <a:gd name="connsiteX18" fmla="*/ 12680 w 24384"/>
              <a:gd name="connsiteY18" fmla="*/ 102291 h 115824"/>
              <a:gd name="connsiteX19" fmla="*/ 10851 w 24384"/>
              <a:gd name="connsiteY19" fmla="*/ 102901 h 115824"/>
              <a:gd name="connsiteX20" fmla="*/ 10851 w 24384"/>
              <a:gd name="connsiteY20" fmla="*/ 103510 h 115824"/>
              <a:gd name="connsiteX21" fmla="*/ 10241 w 24384"/>
              <a:gd name="connsiteY21" fmla="*/ 103510 h 115824"/>
              <a:gd name="connsiteX22" fmla="*/ 25481 w 24384"/>
              <a:gd name="connsiteY22" fmla="*/ 5974 h 115824"/>
              <a:gd name="connsiteX23" fmla="*/ 26091 w 24384"/>
              <a:gd name="connsiteY23" fmla="*/ 4755 h 115824"/>
              <a:gd name="connsiteX24" fmla="*/ 26091 w 24384"/>
              <a:gd name="connsiteY24" fmla="*/ 3536 h 115824"/>
              <a:gd name="connsiteX25" fmla="*/ 24262 w 24384"/>
              <a:gd name="connsiteY25" fmla="*/ 2926 h 115824"/>
              <a:gd name="connsiteX26" fmla="*/ 23652 w 24384"/>
              <a:gd name="connsiteY26" fmla="*/ 2926 h 115824"/>
              <a:gd name="connsiteX27" fmla="*/ 21824 w 24384"/>
              <a:gd name="connsiteY27" fmla="*/ 5974 h 115824"/>
              <a:gd name="connsiteX28" fmla="*/ 22433 w 24384"/>
              <a:gd name="connsiteY28" fmla="*/ 6584 h 115824"/>
              <a:gd name="connsiteX29" fmla="*/ 24262 w 24384"/>
              <a:gd name="connsiteY29" fmla="*/ 7803 h 115824"/>
              <a:gd name="connsiteX30" fmla="*/ 24872 w 24384"/>
              <a:gd name="connsiteY30" fmla="*/ 7803 h 115824"/>
              <a:gd name="connsiteX31" fmla="*/ 25481 w 24384"/>
              <a:gd name="connsiteY31" fmla="*/ 5974 h 115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24384" h="115824">
                <a:moveTo>
                  <a:pt x="19995" y="108997"/>
                </a:moveTo>
                <a:lnTo>
                  <a:pt x="19995" y="108997"/>
                </a:lnTo>
                <a:lnTo>
                  <a:pt x="18776" y="110825"/>
                </a:lnTo>
                <a:lnTo>
                  <a:pt x="18776" y="112045"/>
                </a:lnTo>
                <a:lnTo>
                  <a:pt x="21214" y="114483"/>
                </a:lnTo>
                <a:lnTo>
                  <a:pt x="19995" y="108997"/>
                </a:lnTo>
                <a:close/>
                <a:moveTo>
                  <a:pt x="10241" y="103510"/>
                </a:moveTo>
                <a:lnTo>
                  <a:pt x="9022" y="103510"/>
                </a:lnTo>
                <a:lnTo>
                  <a:pt x="10241" y="102901"/>
                </a:lnTo>
                <a:lnTo>
                  <a:pt x="7803" y="101681"/>
                </a:lnTo>
                <a:lnTo>
                  <a:pt x="5364" y="101681"/>
                </a:lnTo>
                <a:lnTo>
                  <a:pt x="4145" y="101072"/>
                </a:lnTo>
                <a:lnTo>
                  <a:pt x="4145" y="99853"/>
                </a:lnTo>
                <a:lnTo>
                  <a:pt x="2926" y="101681"/>
                </a:lnTo>
                <a:lnTo>
                  <a:pt x="4145" y="103510"/>
                </a:lnTo>
                <a:lnTo>
                  <a:pt x="9632" y="105949"/>
                </a:lnTo>
                <a:lnTo>
                  <a:pt x="11460" y="107168"/>
                </a:lnTo>
                <a:lnTo>
                  <a:pt x="12680" y="103510"/>
                </a:lnTo>
                <a:lnTo>
                  <a:pt x="12680" y="102291"/>
                </a:lnTo>
                <a:lnTo>
                  <a:pt x="10851" y="102901"/>
                </a:lnTo>
                <a:lnTo>
                  <a:pt x="10851" y="103510"/>
                </a:lnTo>
                <a:lnTo>
                  <a:pt x="10241" y="103510"/>
                </a:lnTo>
                <a:close/>
                <a:moveTo>
                  <a:pt x="25481" y="5974"/>
                </a:moveTo>
                <a:lnTo>
                  <a:pt x="26091" y="4755"/>
                </a:lnTo>
                <a:lnTo>
                  <a:pt x="26091" y="3536"/>
                </a:lnTo>
                <a:lnTo>
                  <a:pt x="24262" y="2926"/>
                </a:lnTo>
                <a:lnTo>
                  <a:pt x="23652" y="2926"/>
                </a:lnTo>
                <a:lnTo>
                  <a:pt x="21824" y="5974"/>
                </a:lnTo>
                <a:lnTo>
                  <a:pt x="22433" y="6584"/>
                </a:lnTo>
                <a:lnTo>
                  <a:pt x="24262" y="7803"/>
                </a:lnTo>
                <a:lnTo>
                  <a:pt x="24872" y="7803"/>
                </a:lnTo>
                <a:lnTo>
                  <a:pt x="25481" y="5974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 w="6096" cap="flat">
            <a:solidFill>
              <a:schemeClr val="bg1"/>
            </a:solidFill>
            <a:prstDash val="solid"/>
            <a:round/>
          </a:ln>
        </p:spPr>
        <p:txBody>
          <a:bodyPr anchor="ctr"/>
          <a:lstStyle/>
          <a:p>
            <a:pPr lvl="0">
              <a:defRPr/>
            </a:pPr>
            <a:endParaRPr lang="ko-KR" altLang="en-US"/>
          </a:p>
        </p:txBody>
      </p:sp>
      <p:pic>
        <p:nvPicPr>
          <p:cNvPr id="245" name="그림 24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624504" y="5654058"/>
            <a:ext cx="2567496" cy="120394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54D0A10-B3DB-2D62-777D-A54D6A655C8C}"/>
              </a:ext>
            </a:extLst>
          </p:cNvPr>
          <p:cNvSpPr txBox="1"/>
          <p:nvPr/>
        </p:nvSpPr>
        <p:spPr>
          <a:xfrm>
            <a:off x="1023546" y="1136165"/>
            <a:ext cx="4126130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600" dirty="0">
                <a:solidFill>
                  <a:schemeClr val="accent2"/>
                </a:solidFill>
              </a:rPr>
              <a:t>1. Interface overview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612D8EAD-A907-FF8A-73C5-9CCCB58FED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516" y="1821380"/>
            <a:ext cx="6360700" cy="4709251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7B4E8A2-0688-8890-4EB3-1B39F829DBAD}"/>
              </a:ext>
            </a:extLst>
          </p:cNvPr>
          <p:cNvSpPr txBox="1"/>
          <p:nvPr/>
        </p:nvSpPr>
        <p:spPr>
          <a:xfrm>
            <a:off x="6388616" y="1422966"/>
            <a:ext cx="5642517" cy="34035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 fontAlgn="auto" latinLnBrk="1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"/>
            </a:pPr>
            <a:r>
              <a:rPr lang="en-US" altLang="ko-KR" sz="18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Times New Roman" panose="02020603050405020304" pitchFamily="18" charset="0"/>
              </a:rPr>
              <a:t>Protocol : HTTP method [ POST, GET ]</a:t>
            </a:r>
            <a:endParaRPr lang="ko-KR" altLang="ko-KR" sz="14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 fontAlgn="auto" latinLnBrk="1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"/>
            </a:pPr>
            <a:r>
              <a:rPr lang="en-US" altLang="ko-KR" sz="18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Times New Roman" panose="02020603050405020304" pitchFamily="18" charset="0"/>
              </a:rPr>
              <a:t>Language : AI -&gt; python | Web server -&gt; Java</a:t>
            </a:r>
            <a:endParaRPr lang="ko-KR" altLang="ko-KR" sz="14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 fontAlgn="auto" latinLnBrk="1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"/>
            </a:pPr>
            <a:r>
              <a:rPr lang="en-US" altLang="ko-KR" sz="18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Times New Roman" panose="02020603050405020304" pitchFamily="18" charset="0"/>
              </a:rPr>
              <a:t>Framework : python -&gt; flask + </a:t>
            </a:r>
            <a:r>
              <a:rPr lang="en-US" altLang="ko-KR" sz="180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Times New Roman" panose="02020603050405020304" pitchFamily="18" charset="0"/>
              </a:rPr>
              <a:t>ngrok</a:t>
            </a:r>
            <a:endParaRPr lang="ko-KR" altLang="ko-KR" sz="14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539750" indent="279400" algn="just" latinLnBrk="1">
              <a:lnSpc>
                <a:spcPct val="160000"/>
              </a:lnSpc>
            </a:pPr>
            <a:r>
              <a:rPr lang="en-US" altLang="ko-KR" sz="18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Times New Roman" panose="02020603050405020304" pitchFamily="18" charset="0"/>
              </a:rPr>
              <a:t>	          Java    -&gt; spring</a:t>
            </a:r>
            <a:endParaRPr lang="ko-KR" altLang="ko-KR" sz="14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 fontAlgn="auto" latinLnBrk="1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"/>
            </a:pPr>
            <a:r>
              <a:rPr lang="en-US" altLang="ko-KR" sz="18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Times New Roman" panose="02020603050405020304" pitchFamily="18" charset="0"/>
              </a:rPr>
              <a:t>Data : JSON file (image, text etc.)</a:t>
            </a:r>
            <a:endParaRPr lang="ko-KR" altLang="ko-KR" sz="14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539750" algn="just" latinLnBrk="1">
              <a:lnSpc>
                <a:spcPct val="160000"/>
              </a:lnSpc>
            </a:pPr>
            <a:r>
              <a:rPr lang="en-US" altLang="ko-KR" sz="18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Times New Roman" panose="02020603050405020304" pitchFamily="18" charset="0"/>
              </a:rPr>
              <a:t>JSON format</a:t>
            </a:r>
            <a:r>
              <a:rPr lang="ko-KR" altLang="ko-KR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맑은 고딕" panose="020B0503020000020004" pitchFamily="50" charset="-127"/>
              </a:rPr>
              <a:t>으로 보낼 데이터는 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맑은 고딕" panose="020B0503020000020004" pitchFamily="50" charset="-127"/>
              </a:rPr>
              <a:t>image</a:t>
            </a:r>
            <a:r>
              <a:rPr lang="ko-KR" altLang="ko-KR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맑은 고딕" panose="020B0503020000020004" pitchFamily="50" charset="-127"/>
              </a:rPr>
              <a:t>와 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맑은 고딕" panose="020B0503020000020004" pitchFamily="50" charset="-127"/>
              </a:rPr>
              <a:t>text</a:t>
            </a:r>
            <a:r>
              <a:rPr lang="ko-KR" altLang="ko-KR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맑은 고딕" panose="020B0503020000020004" pitchFamily="50" charset="-127"/>
              </a:rPr>
              <a:t>이다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맑은 고딕" panose="020B0503020000020004" pitchFamily="50" charset="-127"/>
              </a:rPr>
              <a:t>. Image</a:t>
            </a:r>
            <a:r>
              <a:rPr lang="ko-KR" altLang="ko-KR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맑은 고딕" panose="020B0503020000020004" pitchFamily="50" charset="-127"/>
              </a:rPr>
              <a:t>는 바이트 형태로 읽어서 전송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맑은 고딕" panose="020B0503020000020004" pitchFamily="50" charset="-127"/>
              </a:rPr>
              <a:t>, text</a:t>
            </a:r>
            <a:r>
              <a:rPr lang="ko-KR" altLang="ko-KR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맑은 고딕" panose="020B0503020000020004" pitchFamily="50" charset="-127"/>
              </a:rPr>
              <a:t>는 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맑은 고딕" panose="020B0503020000020004" pitchFamily="50" charset="-127"/>
              </a:rPr>
              <a:t>string</a:t>
            </a:r>
            <a:r>
              <a:rPr lang="ko-KR" altLang="ko-KR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맑은 고딕" panose="020B0503020000020004" pitchFamily="50" charset="-127"/>
              </a:rPr>
              <a:t>형태로 전송한다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맑은 고딕" panose="020B0503020000020004" pitchFamily="50" charset="-127"/>
              </a:rPr>
              <a:t>.</a:t>
            </a:r>
            <a:endParaRPr lang="ko-KR" altLang="ko-KR" sz="14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0767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2"/>
            <a:ext cx="24384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2438400" y="-2"/>
            <a:ext cx="2438400" cy="1604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4876800" y="-2"/>
            <a:ext cx="2438400" cy="1604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73152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97536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60421" y="304800"/>
            <a:ext cx="759694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600">
                <a:solidFill>
                  <a:schemeClr val="accent2"/>
                </a:solidFill>
                <a:latin typeface="+mj-lt"/>
              </a:rPr>
              <a:t>Part 2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61630" y="320188"/>
            <a:ext cx="3178434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600" dirty="0">
                <a:solidFill>
                  <a:schemeClr val="accent2"/>
                </a:solidFill>
              </a:rPr>
              <a:t>Interface design</a:t>
            </a:r>
          </a:p>
        </p:txBody>
      </p:sp>
      <p:cxnSp>
        <p:nvCxnSpPr>
          <p:cNvPr id="11" name="직선 연결선 10"/>
          <p:cNvCxnSpPr/>
          <p:nvPr/>
        </p:nvCxnSpPr>
        <p:spPr>
          <a:xfrm>
            <a:off x="1061630" y="1097280"/>
            <a:ext cx="111303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" name="자유형: 도형 211"/>
          <p:cNvSpPr/>
          <p:nvPr/>
        </p:nvSpPr>
        <p:spPr>
          <a:xfrm>
            <a:off x="1412240" y="4826526"/>
            <a:ext cx="20944" cy="99483"/>
          </a:xfrm>
          <a:custGeom>
            <a:avLst/>
            <a:gdLst>
              <a:gd name="connsiteX0" fmla="*/ 19995 w 24384"/>
              <a:gd name="connsiteY0" fmla="*/ 108997 h 115824"/>
              <a:gd name="connsiteX1" fmla="*/ 19995 w 24384"/>
              <a:gd name="connsiteY1" fmla="*/ 108997 h 115824"/>
              <a:gd name="connsiteX2" fmla="*/ 18776 w 24384"/>
              <a:gd name="connsiteY2" fmla="*/ 110825 h 115824"/>
              <a:gd name="connsiteX3" fmla="*/ 18776 w 24384"/>
              <a:gd name="connsiteY3" fmla="*/ 112045 h 115824"/>
              <a:gd name="connsiteX4" fmla="*/ 21214 w 24384"/>
              <a:gd name="connsiteY4" fmla="*/ 114483 h 115824"/>
              <a:gd name="connsiteX5" fmla="*/ 19995 w 24384"/>
              <a:gd name="connsiteY5" fmla="*/ 108997 h 115824"/>
              <a:gd name="connsiteX6" fmla="*/ 10241 w 24384"/>
              <a:gd name="connsiteY6" fmla="*/ 103510 h 115824"/>
              <a:gd name="connsiteX7" fmla="*/ 9022 w 24384"/>
              <a:gd name="connsiteY7" fmla="*/ 103510 h 115824"/>
              <a:gd name="connsiteX8" fmla="*/ 10241 w 24384"/>
              <a:gd name="connsiteY8" fmla="*/ 102901 h 115824"/>
              <a:gd name="connsiteX9" fmla="*/ 7803 w 24384"/>
              <a:gd name="connsiteY9" fmla="*/ 101681 h 115824"/>
              <a:gd name="connsiteX10" fmla="*/ 5364 w 24384"/>
              <a:gd name="connsiteY10" fmla="*/ 101681 h 115824"/>
              <a:gd name="connsiteX11" fmla="*/ 4145 w 24384"/>
              <a:gd name="connsiteY11" fmla="*/ 101072 h 115824"/>
              <a:gd name="connsiteX12" fmla="*/ 4145 w 24384"/>
              <a:gd name="connsiteY12" fmla="*/ 99853 h 115824"/>
              <a:gd name="connsiteX13" fmla="*/ 2926 w 24384"/>
              <a:gd name="connsiteY13" fmla="*/ 101681 h 115824"/>
              <a:gd name="connsiteX14" fmla="*/ 4145 w 24384"/>
              <a:gd name="connsiteY14" fmla="*/ 103510 h 115824"/>
              <a:gd name="connsiteX15" fmla="*/ 9632 w 24384"/>
              <a:gd name="connsiteY15" fmla="*/ 105949 h 115824"/>
              <a:gd name="connsiteX16" fmla="*/ 11460 w 24384"/>
              <a:gd name="connsiteY16" fmla="*/ 107168 h 115824"/>
              <a:gd name="connsiteX17" fmla="*/ 12680 w 24384"/>
              <a:gd name="connsiteY17" fmla="*/ 103510 h 115824"/>
              <a:gd name="connsiteX18" fmla="*/ 12680 w 24384"/>
              <a:gd name="connsiteY18" fmla="*/ 102291 h 115824"/>
              <a:gd name="connsiteX19" fmla="*/ 10851 w 24384"/>
              <a:gd name="connsiteY19" fmla="*/ 102901 h 115824"/>
              <a:gd name="connsiteX20" fmla="*/ 10851 w 24384"/>
              <a:gd name="connsiteY20" fmla="*/ 103510 h 115824"/>
              <a:gd name="connsiteX21" fmla="*/ 10241 w 24384"/>
              <a:gd name="connsiteY21" fmla="*/ 103510 h 115824"/>
              <a:gd name="connsiteX22" fmla="*/ 25481 w 24384"/>
              <a:gd name="connsiteY22" fmla="*/ 5974 h 115824"/>
              <a:gd name="connsiteX23" fmla="*/ 26091 w 24384"/>
              <a:gd name="connsiteY23" fmla="*/ 4755 h 115824"/>
              <a:gd name="connsiteX24" fmla="*/ 26091 w 24384"/>
              <a:gd name="connsiteY24" fmla="*/ 3536 h 115824"/>
              <a:gd name="connsiteX25" fmla="*/ 24262 w 24384"/>
              <a:gd name="connsiteY25" fmla="*/ 2926 h 115824"/>
              <a:gd name="connsiteX26" fmla="*/ 23652 w 24384"/>
              <a:gd name="connsiteY26" fmla="*/ 2926 h 115824"/>
              <a:gd name="connsiteX27" fmla="*/ 21824 w 24384"/>
              <a:gd name="connsiteY27" fmla="*/ 5974 h 115824"/>
              <a:gd name="connsiteX28" fmla="*/ 22433 w 24384"/>
              <a:gd name="connsiteY28" fmla="*/ 6584 h 115824"/>
              <a:gd name="connsiteX29" fmla="*/ 24262 w 24384"/>
              <a:gd name="connsiteY29" fmla="*/ 7803 h 115824"/>
              <a:gd name="connsiteX30" fmla="*/ 24872 w 24384"/>
              <a:gd name="connsiteY30" fmla="*/ 7803 h 115824"/>
              <a:gd name="connsiteX31" fmla="*/ 25481 w 24384"/>
              <a:gd name="connsiteY31" fmla="*/ 5974 h 115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24384" h="115824">
                <a:moveTo>
                  <a:pt x="19995" y="108997"/>
                </a:moveTo>
                <a:lnTo>
                  <a:pt x="19995" y="108997"/>
                </a:lnTo>
                <a:lnTo>
                  <a:pt x="18776" y="110825"/>
                </a:lnTo>
                <a:lnTo>
                  <a:pt x="18776" y="112045"/>
                </a:lnTo>
                <a:lnTo>
                  <a:pt x="21214" y="114483"/>
                </a:lnTo>
                <a:lnTo>
                  <a:pt x="19995" y="108997"/>
                </a:lnTo>
                <a:close/>
                <a:moveTo>
                  <a:pt x="10241" y="103510"/>
                </a:moveTo>
                <a:lnTo>
                  <a:pt x="9022" y="103510"/>
                </a:lnTo>
                <a:lnTo>
                  <a:pt x="10241" y="102901"/>
                </a:lnTo>
                <a:lnTo>
                  <a:pt x="7803" y="101681"/>
                </a:lnTo>
                <a:lnTo>
                  <a:pt x="5364" y="101681"/>
                </a:lnTo>
                <a:lnTo>
                  <a:pt x="4145" y="101072"/>
                </a:lnTo>
                <a:lnTo>
                  <a:pt x="4145" y="99853"/>
                </a:lnTo>
                <a:lnTo>
                  <a:pt x="2926" y="101681"/>
                </a:lnTo>
                <a:lnTo>
                  <a:pt x="4145" y="103510"/>
                </a:lnTo>
                <a:lnTo>
                  <a:pt x="9632" y="105949"/>
                </a:lnTo>
                <a:lnTo>
                  <a:pt x="11460" y="107168"/>
                </a:lnTo>
                <a:lnTo>
                  <a:pt x="12680" y="103510"/>
                </a:lnTo>
                <a:lnTo>
                  <a:pt x="12680" y="102291"/>
                </a:lnTo>
                <a:lnTo>
                  <a:pt x="10851" y="102901"/>
                </a:lnTo>
                <a:lnTo>
                  <a:pt x="10851" y="103510"/>
                </a:lnTo>
                <a:lnTo>
                  <a:pt x="10241" y="103510"/>
                </a:lnTo>
                <a:close/>
                <a:moveTo>
                  <a:pt x="25481" y="5974"/>
                </a:moveTo>
                <a:lnTo>
                  <a:pt x="26091" y="4755"/>
                </a:lnTo>
                <a:lnTo>
                  <a:pt x="26091" y="3536"/>
                </a:lnTo>
                <a:lnTo>
                  <a:pt x="24262" y="2926"/>
                </a:lnTo>
                <a:lnTo>
                  <a:pt x="23652" y="2926"/>
                </a:lnTo>
                <a:lnTo>
                  <a:pt x="21824" y="5974"/>
                </a:lnTo>
                <a:lnTo>
                  <a:pt x="22433" y="6584"/>
                </a:lnTo>
                <a:lnTo>
                  <a:pt x="24262" y="7803"/>
                </a:lnTo>
                <a:lnTo>
                  <a:pt x="24872" y="7803"/>
                </a:lnTo>
                <a:lnTo>
                  <a:pt x="25481" y="5974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 w="6096" cap="flat">
            <a:solidFill>
              <a:schemeClr val="bg1"/>
            </a:solidFill>
            <a:prstDash val="solid"/>
            <a:round/>
          </a:ln>
        </p:spPr>
        <p:txBody>
          <a:bodyPr anchor="ctr"/>
          <a:lstStyle/>
          <a:p>
            <a:pPr lvl="0">
              <a:defRPr/>
            </a:pPr>
            <a:endParaRPr lang="ko-KR" altLang="en-US"/>
          </a:p>
        </p:txBody>
      </p:sp>
      <p:pic>
        <p:nvPicPr>
          <p:cNvPr id="245" name="그림 24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624504" y="5654058"/>
            <a:ext cx="2567496" cy="120394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54D0A10-B3DB-2D62-777D-A54D6A655C8C}"/>
              </a:ext>
            </a:extLst>
          </p:cNvPr>
          <p:cNvSpPr txBox="1"/>
          <p:nvPr/>
        </p:nvSpPr>
        <p:spPr>
          <a:xfrm>
            <a:off x="1023546" y="1136165"/>
            <a:ext cx="4126130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600" dirty="0">
                <a:solidFill>
                  <a:schemeClr val="accent2"/>
                </a:solidFill>
              </a:rPr>
              <a:t>1. Interface overview</a:t>
            </a:r>
          </a:p>
        </p:txBody>
      </p:sp>
      <p:pic>
        <p:nvPicPr>
          <p:cNvPr id="21506" name="Picture 2" descr="Json 파일 - 무료 ui개 아이콘">
            <a:extLst>
              <a:ext uri="{FF2B5EF4-FFF2-40B4-BE49-F238E27FC236}">
                <a16:creationId xmlns:a16="http://schemas.microsoft.com/office/drawing/2014/main" id="{0E092770-23D6-67EF-3C45-6A44D5A1A3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546" y="2732840"/>
            <a:ext cx="1918229" cy="1918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FFD8A95-3B78-75CE-4914-E6528422A2C0}"/>
              </a:ext>
            </a:extLst>
          </p:cNvPr>
          <p:cNvSpPr txBox="1"/>
          <p:nvPr/>
        </p:nvSpPr>
        <p:spPr>
          <a:xfrm>
            <a:off x="6096000" y="1821380"/>
            <a:ext cx="5715000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dirty="0"/>
              <a:t>/txt2img : tag</a:t>
            </a:r>
            <a:r>
              <a:rPr lang="ko-KR" altLang="en-US" dirty="0"/>
              <a:t>를 기반으로 </a:t>
            </a:r>
            <a:r>
              <a:rPr lang="en-US" altLang="ko-KR" dirty="0"/>
              <a:t>image </a:t>
            </a:r>
            <a:r>
              <a:rPr lang="ko-KR" altLang="en-US" dirty="0"/>
              <a:t>제공</a:t>
            </a:r>
            <a:endParaRPr lang="en-US" altLang="ko-K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C9B59A-9E38-3CB5-9598-946E0A19F6E6}"/>
              </a:ext>
            </a:extLst>
          </p:cNvPr>
          <p:cNvSpPr txBox="1"/>
          <p:nvPr/>
        </p:nvSpPr>
        <p:spPr>
          <a:xfrm>
            <a:off x="6096000" y="2798789"/>
            <a:ext cx="5715000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dirty="0"/>
              <a:t>/upscaling : 512x512 -&gt; 1024x1024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DDEA2E1-7646-92D0-6711-2D84ABF7E136}"/>
              </a:ext>
            </a:extLst>
          </p:cNvPr>
          <p:cNvSpPr txBox="1"/>
          <p:nvPr/>
        </p:nvSpPr>
        <p:spPr>
          <a:xfrm>
            <a:off x="6096000" y="3986484"/>
            <a:ext cx="5715000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dirty="0"/>
              <a:t>/9_by_16 : image </a:t>
            </a:r>
            <a:r>
              <a:rPr lang="ko-KR" altLang="en-US" dirty="0"/>
              <a:t>종횡비를 </a:t>
            </a:r>
            <a:r>
              <a:rPr lang="en-US" altLang="ko-KR" dirty="0"/>
              <a:t>9:16</a:t>
            </a:r>
            <a:r>
              <a:rPr lang="ko-KR" altLang="en-US" dirty="0"/>
              <a:t>으로 생성</a:t>
            </a:r>
            <a:endParaRPr lang="en-US" altLang="ko-KR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2590B0D-09EE-AE32-08F6-F4039E0AE918}"/>
              </a:ext>
            </a:extLst>
          </p:cNvPr>
          <p:cNvSpPr txBox="1"/>
          <p:nvPr/>
        </p:nvSpPr>
        <p:spPr>
          <a:xfrm>
            <a:off x="6096000" y="5174179"/>
            <a:ext cx="5715000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dirty="0"/>
              <a:t>/txt2img : Image</a:t>
            </a:r>
            <a:r>
              <a:rPr lang="ko-KR" altLang="en-US" dirty="0"/>
              <a:t>와 </a:t>
            </a:r>
            <a:r>
              <a:rPr lang="en-US" altLang="ko-KR" dirty="0"/>
              <a:t>mask image</a:t>
            </a:r>
            <a:r>
              <a:rPr lang="ko-KR" altLang="en-US" dirty="0"/>
              <a:t>로 </a:t>
            </a:r>
            <a:r>
              <a:rPr lang="en-US" altLang="ko-KR" dirty="0"/>
              <a:t>inpainting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B56C7B2-E986-71FD-8D29-2CC53F19FEA1}"/>
              </a:ext>
            </a:extLst>
          </p:cNvPr>
          <p:cNvSpPr txBox="1"/>
          <p:nvPr/>
        </p:nvSpPr>
        <p:spPr>
          <a:xfrm>
            <a:off x="1023546" y="5075505"/>
            <a:ext cx="3751654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dirty="0"/>
              <a:t>경로에 따라 기능을 다르게 제공</a:t>
            </a: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8537AF39-6CFC-3E8A-FA1D-808D5B87F3D6}"/>
              </a:ext>
            </a:extLst>
          </p:cNvPr>
          <p:cNvCxnSpPr/>
          <p:nvPr/>
        </p:nvCxnSpPr>
        <p:spPr>
          <a:xfrm>
            <a:off x="3581400" y="3496733"/>
            <a:ext cx="1066800" cy="0"/>
          </a:xfrm>
          <a:prstGeom prst="line">
            <a:avLst/>
          </a:prstGeom>
          <a:ln w="9525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57BCDAB-A8CF-249B-9A45-9869675DAB89}"/>
              </a:ext>
            </a:extLst>
          </p:cNvPr>
          <p:cNvCxnSpPr/>
          <p:nvPr/>
        </p:nvCxnSpPr>
        <p:spPr>
          <a:xfrm flipV="1">
            <a:off x="4648200" y="2125133"/>
            <a:ext cx="1261533" cy="1371600"/>
          </a:xfrm>
          <a:prstGeom prst="straightConnector1">
            <a:avLst/>
          </a:prstGeom>
          <a:ln w="952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33A1B863-B31C-4BEA-67FB-5E327C76292D}"/>
              </a:ext>
            </a:extLst>
          </p:cNvPr>
          <p:cNvCxnSpPr/>
          <p:nvPr/>
        </p:nvCxnSpPr>
        <p:spPr>
          <a:xfrm flipV="1">
            <a:off x="4648200" y="3048000"/>
            <a:ext cx="1261533" cy="448732"/>
          </a:xfrm>
          <a:prstGeom prst="straightConnector1">
            <a:avLst/>
          </a:prstGeom>
          <a:ln w="952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EA461929-E6B8-3B94-B2D6-4BAE588E1077}"/>
              </a:ext>
            </a:extLst>
          </p:cNvPr>
          <p:cNvCxnSpPr/>
          <p:nvPr/>
        </p:nvCxnSpPr>
        <p:spPr>
          <a:xfrm>
            <a:off x="4648200" y="3496731"/>
            <a:ext cx="1261533" cy="668869"/>
          </a:xfrm>
          <a:prstGeom prst="straightConnector1">
            <a:avLst/>
          </a:prstGeom>
          <a:ln w="952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BDD5A59F-5A24-67B8-9121-36125B2E14AB}"/>
              </a:ext>
            </a:extLst>
          </p:cNvPr>
          <p:cNvCxnSpPr/>
          <p:nvPr/>
        </p:nvCxnSpPr>
        <p:spPr>
          <a:xfrm>
            <a:off x="4648200" y="3496730"/>
            <a:ext cx="1261533" cy="1918230"/>
          </a:xfrm>
          <a:prstGeom prst="straightConnector1">
            <a:avLst/>
          </a:prstGeom>
          <a:ln w="952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8297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2"/>
            <a:ext cx="24384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2438400" y="-2"/>
            <a:ext cx="2438400" cy="1604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4876800" y="-2"/>
            <a:ext cx="2438400" cy="1604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73152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97536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60421" y="304800"/>
            <a:ext cx="759694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600">
                <a:solidFill>
                  <a:schemeClr val="accent2"/>
                </a:solidFill>
                <a:latin typeface="+mj-lt"/>
              </a:rPr>
              <a:t>Part 2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61630" y="320188"/>
            <a:ext cx="3178434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600" dirty="0">
                <a:solidFill>
                  <a:schemeClr val="accent2"/>
                </a:solidFill>
              </a:rPr>
              <a:t>Interface design</a:t>
            </a:r>
          </a:p>
        </p:txBody>
      </p:sp>
      <p:cxnSp>
        <p:nvCxnSpPr>
          <p:cNvPr id="11" name="직선 연결선 10"/>
          <p:cNvCxnSpPr/>
          <p:nvPr/>
        </p:nvCxnSpPr>
        <p:spPr>
          <a:xfrm>
            <a:off x="1061630" y="1097280"/>
            <a:ext cx="111303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" name="자유형: 도형 211"/>
          <p:cNvSpPr/>
          <p:nvPr/>
        </p:nvSpPr>
        <p:spPr>
          <a:xfrm>
            <a:off x="1412240" y="4826526"/>
            <a:ext cx="20944" cy="99483"/>
          </a:xfrm>
          <a:custGeom>
            <a:avLst/>
            <a:gdLst>
              <a:gd name="connsiteX0" fmla="*/ 19995 w 24384"/>
              <a:gd name="connsiteY0" fmla="*/ 108997 h 115824"/>
              <a:gd name="connsiteX1" fmla="*/ 19995 w 24384"/>
              <a:gd name="connsiteY1" fmla="*/ 108997 h 115824"/>
              <a:gd name="connsiteX2" fmla="*/ 18776 w 24384"/>
              <a:gd name="connsiteY2" fmla="*/ 110825 h 115824"/>
              <a:gd name="connsiteX3" fmla="*/ 18776 w 24384"/>
              <a:gd name="connsiteY3" fmla="*/ 112045 h 115824"/>
              <a:gd name="connsiteX4" fmla="*/ 21214 w 24384"/>
              <a:gd name="connsiteY4" fmla="*/ 114483 h 115824"/>
              <a:gd name="connsiteX5" fmla="*/ 19995 w 24384"/>
              <a:gd name="connsiteY5" fmla="*/ 108997 h 115824"/>
              <a:gd name="connsiteX6" fmla="*/ 10241 w 24384"/>
              <a:gd name="connsiteY6" fmla="*/ 103510 h 115824"/>
              <a:gd name="connsiteX7" fmla="*/ 9022 w 24384"/>
              <a:gd name="connsiteY7" fmla="*/ 103510 h 115824"/>
              <a:gd name="connsiteX8" fmla="*/ 10241 w 24384"/>
              <a:gd name="connsiteY8" fmla="*/ 102901 h 115824"/>
              <a:gd name="connsiteX9" fmla="*/ 7803 w 24384"/>
              <a:gd name="connsiteY9" fmla="*/ 101681 h 115824"/>
              <a:gd name="connsiteX10" fmla="*/ 5364 w 24384"/>
              <a:gd name="connsiteY10" fmla="*/ 101681 h 115824"/>
              <a:gd name="connsiteX11" fmla="*/ 4145 w 24384"/>
              <a:gd name="connsiteY11" fmla="*/ 101072 h 115824"/>
              <a:gd name="connsiteX12" fmla="*/ 4145 w 24384"/>
              <a:gd name="connsiteY12" fmla="*/ 99853 h 115824"/>
              <a:gd name="connsiteX13" fmla="*/ 2926 w 24384"/>
              <a:gd name="connsiteY13" fmla="*/ 101681 h 115824"/>
              <a:gd name="connsiteX14" fmla="*/ 4145 w 24384"/>
              <a:gd name="connsiteY14" fmla="*/ 103510 h 115824"/>
              <a:gd name="connsiteX15" fmla="*/ 9632 w 24384"/>
              <a:gd name="connsiteY15" fmla="*/ 105949 h 115824"/>
              <a:gd name="connsiteX16" fmla="*/ 11460 w 24384"/>
              <a:gd name="connsiteY16" fmla="*/ 107168 h 115824"/>
              <a:gd name="connsiteX17" fmla="*/ 12680 w 24384"/>
              <a:gd name="connsiteY17" fmla="*/ 103510 h 115824"/>
              <a:gd name="connsiteX18" fmla="*/ 12680 w 24384"/>
              <a:gd name="connsiteY18" fmla="*/ 102291 h 115824"/>
              <a:gd name="connsiteX19" fmla="*/ 10851 w 24384"/>
              <a:gd name="connsiteY19" fmla="*/ 102901 h 115824"/>
              <a:gd name="connsiteX20" fmla="*/ 10851 w 24384"/>
              <a:gd name="connsiteY20" fmla="*/ 103510 h 115824"/>
              <a:gd name="connsiteX21" fmla="*/ 10241 w 24384"/>
              <a:gd name="connsiteY21" fmla="*/ 103510 h 115824"/>
              <a:gd name="connsiteX22" fmla="*/ 25481 w 24384"/>
              <a:gd name="connsiteY22" fmla="*/ 5974 h 115824"/>
              <a:gd name="connsiteX23" fmla="*/ 26091 w 24384"/>
              <a:gd name="connsiteY23" fmla="*/ 4755 h 115824"/>
              <a:gd name="connsiteX24" fmla="*/ 26091 w 24384"/>
              <a:gd name="connsiteY24" fmla="*/ 3536 h 115824"/>
              <a:gd name="connsiteX25" fmla="*/ 24262 w 24384"/>
              <a:gd name="connsiteY25" fmla="*/ 2926 h 115824"/>
              <a:gd name="connsiteX26" fmla="*/ 23652 w 24384"/>
              <a:gd name="connsiteY26" fmla="*/ 2926 h 115824"/>
              <a:gd name="connsiteX27" fmla="*/ 21824 w 24384"/>
              <a:gd name="connsiteY27" fmla="*/ 5974 h 115824"/>
              <a:gd name="connsiteX28" fmla="*/ 22433 w 24384"/>
              <a:gd name="connsiteY28" fmla="*/ 6584 h 115824"/>
              <a:gd name="connsiteX29" fmla="*/ 24262 w 24384"/>
              <a:gd name="connsiteY29" fmla="*/ 7803 h 115824"/>
              <a:gd name="connsiteX30" fmla="*/ 24872 w 24384"/>
              <a:gd name="connsiteY30" fmla="*/ 7803 h 115824"/>
              <a:gd name="connsiteX31" fmla="*/ 25481 w 24384"/>
              <a:gd name="connsiteY31" fmla="*/ 5974 h 115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24384" h="115824">
                <a:moveTo>
                  <a:pt x="19995" y="108997"/>
                </a:moveTo>
                <a:lnTo>
                  <a:pt x="19995" y="108997"/>
                </a:lnTo>
                <a:lnTo>
                  <a:pt x="18776" y="110825"/>
                </a:lnTo>
                <a:lnTo>
                  <a:pt x="18776" y="112045"/>
                </a:lnTo>
                <a:lnTo>
                  <a:pt x="21214" y="114483"/>
                </a:lnTo>
                <a:lnTo>
                  <a:pt x="19995" y="108997"/>
                </a:lnTo>
                <a:close/>
                <a:moveTo>
                  <a:pt x="10241" y="103510"/>
                </a:moveTo>
                <a:lnTo>
                  <a:pt x="9022" y="103510"/>
                </a:lnTo>
                <a:lnTo>
                  <a:pt x="10241" y="102901"/>
                </a:lnTo>
                <a:lnTo>
                  <a:pt x="7803" y="101681"/>
                </a:lnTo>
                <a:lnTo>
                  <a:pt x="5364" y="101681"/>
                </a:lnTo>
                <a:lnTo>
                  <a:pt x="4145" y="101072"/>
                </a:lnTo>
                <a:lnTo>
                  <a:pt x="4145" y="99853"/>
                </a:lnTo>
                <a:lnTo>
                  <a:pt x="2926" y="101681"/>
                </a:lnTo>
                <a:lnTo>
                  <a:pt x="4145" y="103510"/>
                </a:lnTo>
                <a:lnTo>
                  <a:pt x="9632" y="105949"/>
                </a:lnTo>
                <a:lnTo>
                  <a:pt x="11460" y="107168"/>
                </a:lnTo>
                <a:lnTo>
                  <a:pt x="12680" y="103510"/>
                </a:lnTo>
                <a:lnTo>
                  <a:pt x="12680" y="102291"/>
                </a:lnTo>
                <a:lnTo>
                  <a:pt x="10851" y="102901"/>
                </a:lnTo>
                <a:lnTo>
                  <a:pt x="10851" y="103510"/>
                </a:lnTo>
                <a:lnTo>
                  <a:pt x="10241" y="103510"/>
                </a:lnTo>
                <a:close/>
                <a:moveTo>
                  <a:pt x="25481" y="5974"/>
                </a:moveTo>
                <a:lnTo>
                  <a:pt x="26091" y="4755"/>
                </a:lnTo>
                <a:lnTo>
                  <a:pt x="26091" y="3536"/>
                </a:lnTo>
                <a:lnTo>
                  <a:pt x="24262" y="2926"/>
                </a:lnTo>
                <a:lnTo>
                  <a:pt x="23652" y="2926"/>
                </a:lnTo>
                <a:lnTo>
                  <a:pt x="21824" y="5974"/>
                </a:lnTo>
                <a:lnTo>
                  <a:pt x="22433" y="6584"/>
                </a:lnTo>
                <a:lnTo>
                  <a:pt x="24262" y="7803"/>
                </a:lnTo>
                <a:lnTo>
                  <a:pt x="24872" y="7803"/>
                </a:lnTo>
                <a:lnTo>
                  <a:pt x="25481" y="5974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 w="6096" cap="flat">
            <a:solidFill>
              <a:schemeClr val="bg1"/>
            </a:solidFill>
            <a:prstDash val="solid"/>
            <a:round/>
          </a:ln>
        </p:spPr>
        <p:txBody>
          <a:bodyPr anchor="ctr"/>
          <a:lstStyle/>
          <a:p>
            <a:pPr lvl="0">
              <a:defRPr/>
            </a:pPr>
            <a:endParaRPr lang="ko-KR" altLang="en-US"/>
          </a:p>
        </p:txBody>
      </p:sp>
      <p:pic>
        <p:nvPicPr>
          <p:cNvPr id="245" name="그림 24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624504" y="5654058"/>
            <a:ext cx="2567496" cy="120394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54D0A10-B3DB-2D62-777D-A54D6A655C8C}"/>
              </a:ext>
            </a:extLst>
          </p:cNvPr>
          <p:cNvSpPr txBox="1"/>
          <p:nvPr/>
        </p:nvSpPr>
        <p:spPr>
          <a:xfrm>
            <a:off x="1023546" y="1136165"/>
            <a:ext cx="4126130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600" dirty="0">
                <a:solidFill>
                  <a:schemeClr val="accent2"/>
                </a:solidFill>
              </a:rPr>
              <a:t>1. Interface overview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A676EC9-C490-9176-E71D-31D7D757BF01}"/>
              </a:ext>
            </a:extLst>
          </p:cNvPr>
          <p:cNvSpPr txBox="1"/>
          <p:nvPr/>
        </p:nvSpPr>
        <p:spPr>
          <a:xfrm>
            <a:off x="1219199" y="2089936"/>
            <a:ext cx="9560561" cy="254467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lphaUcPeriod"/>
            </a:pPr>
            <a:r>
              <a:rPr lang="en-US" altLang="ko-KR" dirty="0"/>
              <a:t>Image</a:t>
            </a:r>
            <a:r>
              <a:rPr lang="ko-KR" altLang="en-US" dirty="0"/>
              <a:t>가 생성된 순서와 관계없이 </a:t>
            </a:r>
            <a:r>
              <a:rPr lang="en-US" altLang="ko-KR" dirty="0"/>
              <a:t>user</a:t>
            </a:r>
            <a:r>
              <a:rPr lang="ko-KR" altLang="en-US" dirty="0"/>
              <a:t>가 요청한 사진 제공해야 함</a:t>
            </a:r>
            <a:endParaRPr lang="en-US" altLang="ko-KR" dirty="0"/>
          </a:p>
          <a:p>
            <a:pPr marL="342900" indent="-342900">
              <a:lnSpc>
                <a:spcPct val="150000"/>
              </a:lnSpc>
              <a:buFont typeface="+mj-lt"/>
              <a:buAutoNum type="alphaUcPeriod"/>
            </a:pPr>
            <a:endParaRPr lang="en-US" altLang="ko-KR" dirty="0"/>
          </a:p>
          <a:p>
            <a:pPr marL="342900" indent="-342900">
              <a:lnSpc>
                <a:spcPct val="150000"/>
              </a:lnSpc>
              <a:buFont typeface="+mj-lt"/>
              <a:buAutoNum type="alphaUcPeriod"/>
            </a:pPr>
            <a:r>
              <a:rPr lang="en-US" altLang="ko-KR" dirty="0"/>
              <a:t>User</a:t>
            </a:r>
            <a:r>
              <a:rPr lang="ko-KR" altLang="en-US" dirty="0"/>
              <a:t>의 이름은 </a:t>
            </a:r>
            <a:r>
              <a:rPr lang="en-US" altLang="ko-KR" dirty="0"/>
              <a:t>unique</a:t>
            </a:r>
            <a:r>
              <a:rPr lang="ko-KR" altLang="en-US" dirty="0"/>
              <a:t>하므로 </a:t>
            </a:r>
            <a:r>
              <a:rPr lang="en-US" altLang="ko-KR" dirty="0"/>
              <a:t>user</a:t>
            </a:r>
            <a:r>
              <a:rPr lang="ko-KR" altLang="en-US" dirty="0"/>
              <a:t>의 이름으로 된 </a:t>
            </a:r>
            <a:r>
              <a:rPr lang="en-US" altLang="ko-KR" dirty="0"/>
              <a:t>directory</a:t>
            </a:r>
            <a:r>
              <a:rPr lang="ko-KR" altLang="en-US" dirty="0"/>
              <a:t> 생성 후 그 안에 </a:t>
            </a:r>
            <a:r>
              <a:rPr lang="en-US" altLang="ko-KR" dirty="0"/>
              <a:t>image </a:t>
            </a:r>
            <a:r>
              <a:rPr lang="ko-KR" altLang="en-US" dirty="0"/>
              <a:t>생성 </a:t>
            </a:r>
            <a:r>
              <a:rPr lang="en-US" altLang="ko-KR" dirty="0"/>
              <a:t>-&gt; response</a:t>
            </a:r>
          </a:p>
          <a:p>
            <a:pPr marL="342900" indent="-342900">
              <a:lnSpc>
                <a:spcPct val="150000"/>
              </a:lnSpc>
              <a:buFont typeface="+mj-lt"/>
              <a:buAutoNum type="alphaUcPeriod"/>
            </a:pPr>
            <a:endParaRPr lang="en-US" altLang="ko-KR" dirty="0"/>
          </a:p>
          <a:p>
            <a:pPr marL="342900" indent="-342900">
              <a:lnSpc>
                <a:spcPct val="150000"/>
              </a:lnSpc>
              <a:buFont typeface="+mj-lt"/>
              <a:buAutoNum type="alphaUcPeriod"/>
            </a:pPr>
            <a:r>
              <a:rPr lang="ko-KR" altLang="en-US" dirty="0"/>
              <a:t>다수의 </a:t>
            </a:r>
            <a:r>
              <a:rPr lang="en-US" altLang="ko-KR" dirty="0"/>
              <a:t>user request</a:t>
            </a:r>
            <a:r>
              <a:rPr lang="ko-KR" altLang="en-US" dirty="0"/>
              <a:t>를 고려 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Multi-threading</a:t>
            </a:r>
            <a:r>
              <a:rPr lang="ko-KR" altLang="en-US" dirty="0"/>
              <a:t>을 통해 동시에 </a:t>
            </a:r>
            <a:r>
              <a:rPr lang="en-US" altLang="ko-KR" dirty="0"/>
              <a:t>image </a:t>
            </a:r>
            <a:r>
              <a:rPr lang="ko-KR" altLang="en-US" dirty="0"/>
              <a:t>제공</a:t>
            </a:r>
            <a:r>
              <a:rPr lang="en-US" altLang="ko-KR" dirty="0"/>
              <a:t>	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13287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2"/>
            <a:ext cx="24384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2438400" y="-2"/>
            <a:ext cx="2438400" cy="1604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4876800" y="-2"/>
            <a:ext cx="2438400" cy="1604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73152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97536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60421" y="304800"/>
            <a:ext cx="759694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600">
                <a:solidFill>
                  <a:schemeClr val="accent2"/>
                </a:solidFill>
                <a:latin typeface="+mj-lt"/>
              </a:rPr>
              <a:t>Part 2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61630" y="320188"/>
            <a:ext cx="3178434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600" dirty="0">
                <a:solidFill>
                  <a:schemeClr val="accent2"/>
                </a:solidFill>
              </a:rPr>
              <a:t>Interface design</a:t>
            </a:r>
          </a:p>
        </p:txBody>
      </p:sp>
      <p:cxnSp>
        <p:nvCxnSpPr>
          <p:cNvPr id="11" name="직선 연결선 10"/>
          <p:cNvCxnSpPr/>
          <p:nvPr/>
        </p:nvCxnSpPr>
        <p:spPr>
          <a:xfrm>
            <a:off x="1061630" y="1097280"/>
            <a:ext cx="111303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" name="자유형: 도형 211"/>
          <p:cNvSpPr/>
          <p:nvPr/>
        </p:nvSpPr>
        <p:spPr>
          <a:xfrm>
            <a:off x="1412240" y="4826526"/>
            <a:ext cx="20944" cy="99483"/>
          </a:xfrm>
          <a:custGeom>
            <a:avLst/>
            <a:gdLst>
              <a:gd name="connsiteX0" fmla="*/ 19995 w 24384"/>
              <a:gd name="connsiteY0" fmla="*/ 108997 h 115824"/>
              <a:gd name="connsiteX1" fmla="*/ 19995 w 24384"/>
              <a:gd name="connsiteY1" fmla="*/ 108997 h 115824"/>
              <a:gd name="connsiteX2" fmla="*/ 18776 w 24384"/>
              <a:gd name="connsiteY2" fmla="*/ 110825 h 115824"/>
              <a:gd name="connsiteX3" fmla="*/ 18776 w 24384"/>
              <a:gd name="connsiteY3" fmla="*/ 112045 h 115824"/>
              <a:gd name="connsiteX4" fmla="*/ 21214 w 24384"/>
              <a:gd name="connsiteY4" fmla="*/ 114483 h 115824"/>
              <a:gd name="connsiteX5" fmla="*/ 19995 w 24384"/>
              <a:gd name="connsiteY5" fmla="*/ 108997 h 115824"/>
              <a:gd name="connsiteX6" fmla="*/ 10241 w 24384"/>
              <a:gd name="connsiteY6" fmla="*/ 103510 h 115824"/>
              <a:gd name="connsiteX7" fmla="*/ 9022 w 24384"/>
              <a:gd name="connsiteY7" fmla="*/ 103510 h 115824"/>
              <a:gd name="connsiteX8" fmla="*/ 10241 w 24384"/>
              <a:gd name="connsiteY8" fmla="*/ 102901 h 115824"/>
              <a:gd name="connsiteX9" fmla="*/ 7803 w 24384"/>
              <a:gd name="connsiteY9" fmla="*/ 101681 h 115824"/>
              <a:gd name="connsiteX10" fmla="*/ 5364 w 24384"/>
              <a:gd name="connsiteY10" fmla="*/ 101681 h 115824"/>
              <a:gd name="connsiteX11" fmla="*/ 4145 w 24384"/>
              <a:gd name="connsiteY11" fmla="*/ 101072 h 115824"/>
              <a:gd name="connsiteX12" fmla="*/ 4145 w 24384"/>
              <a:gd name="connsiteY12" fmla="*/ 99853 h 115824"/>
              <a:gd name="connsiteX13" fmla="*/ 2926 w 24384"/>
              <a:gd name="connsiteY13" fmla="*/ 101681 h 115824"/>
              <a:gd name="connsiteX14" fmla="*/ 4145 w 24384"/>
              <a:gd name="connsiteY14" fmla="*/ 103510 h 115824"/>
              <a:gd name="connsiteX15" fmla="*/ 9632 w 24384"/>
              <a:gd name="connsiteY15" fmla="*/ 105949 h 115824"/>
              <a:gd name="connsiteX16" fmla="*/ 11460 w 24384"/>
              <a:gd name="connsiteY16" fmla="*/ 107168 h 115824"/>
              <a:gd name="connsiteX17" fmla="*/ 12680 w 24384"/>
              <a:gd name="connsiteY17" fmla="*/ 103510 h 115824"/>
              <a:gd name="connsiteX18" fmla="*/ 12680 w 24384"/>
              <a:gd name="connsiteY18" fmla="*/ 102291 h 115824"/>
              <a:gd name="connsiteX19" fmla="*/ 10851 w 24384"/>
              <a:gd name="connsiteY19" fmla="*/ 102901 h 115824"/>
              <a:gd name="connsiteX20" fmla="*/ 10851 w 24384"/>
              <a:gd name="connsiteY20" fmla="*/ 103510 h 115824"/>
              <a:gd name="connsiteX21" fmla="*/ 10241 w 24384"/>
              <a:gd name="connsiteY21" fmla="*/ 103510 h 115824"/>
              <a:gd name="connsiteX22" fmla="*/ 25481 w 24384"/>
              <a:gd name="connsiteY22" fmla="*/ 5974 h 115824"/>
              <a:gd name="connsiteX23" fmla="*/ 26091 w 24384"/>
              <a:gd name="connsiteY23" fmla="*/ 4755 h 115824"/>
              <a:gd name="connsiteX24" fmla="*/ 26091 w 24384"/>
              <a:gd name="connsiteY24" fmla="*/ 3536 h 115824"/>
              <a:gd name="connsiteX25" fmla="*/ 24262 w 24384"/>
              <a:gd name="connsiteY25" fmla="*/ 2926 h 115824"/>
              <a:gd name="connsiteX26" fmla="*/ 23652 w 24384"/>
              <a:gd name="connsiteY26" fmla="*/ 2926 h 115824"/>
              <a:gd name="connsiteX27" fmla="*/ 21824 w 24384"/>
              <a:gd name="connsiteY27" fmla="*/ 5974 h 115824"/>
              <a:gd name="connsiteX28" fmla="*/ 22433 w 24384"/>
              <a:gd name="connsiteY28" fmla="*/ 6584 h 115824"/>
              <a:gd name="connsiteX29" fmla="*/ 24262 w 24384"/>
              <a:gd name="connsiteY29" fmla="*/ 7803 h 115824"/>
              <a:gd name="connsiteX30" fmla="*/ 24872 w 24384"/>
              <a:gd name="connsiteY30" fmla="*/ 7803 h 115824"/>
              <a:gd name="connsiteX31" fmla="*/ 25481 w 24384"/>
              <a:gd name="connsiteY31" fmla="*/ 5974 h 115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24384" h="115824">
                <a:moveTo>
                  <a:pt x="19995" y="108997"/>
                </a:moveTo>
                <a:lnTo>
                  <a:pt x="19995" y="108997"/>
                </a:lnTo>
                <a:lnTo>
                  <a:pt x="18776" y="110825"/>
                </a:lnTo>
                <a:lnTo>
                  <a:pt x="18776" y="112045"/>
                </a:lnTo>
                <a:lnTo>
                  <a:pt x="21214" y="114483"/>
                </a:lnTo>
                <a:lnTo>
                  <a:pt x="19995" y="108997"/>
                </a:lnTo>
                <a:close/>
                <a:moveTo>
                  <a:pt x="10241" y="103510"/>
                </a:moveTo>
                <a:lnTo>
                  <a:pt x="9022" y="103510"/>
                </a:lnTo>
                <a:lnTo>
                  <a:pt x="10241" y="102901"/>
                </a:lnTo>
                <a:lnTo>
                  <a:pt x="7803" y="101681"/>
                </a:lnTo>
                <a:lnTo>
                  <a:pt x="5364" y="101681"/>
                </a:lnTo>
                <a:lnTo>
                  <a:pt x="4145" y="101072"/>
                </a:lnTo>
                <a:lnTo>
                  <a:pt x="4145" y="99853"/>
                </a:lnTo>
                <a:lnTo>
                  <a:pt x="2926" y="101681"/>
                </a:lnTo>
                <a:lnTo>
                  <a:pt x="4145" y="103510"/>
                </a:lnTo>
                <a:lnTo>
                  <a:pt x="9632" y="105949"/>
                </a:lnTo>
                <a:lnTo>
                  <a:pt x="11460" y="107168"/>
                </a:lnTo>
                <a:lnTo>
                  <a:pt x="12680" y="103510"/>
                </a:lnTo>
                <a:lnTo>
                  <a:pt x="12680" y="102291"/>
                </a:lnTo>
                <a:lnTo>
                  <a:pt x="10851" y="102901"/>
                </a:lnTo>
                <a:lnTo>
                  <a:pt x="10851" y="103510"/>
                </a:lnTo>
                <a:lnTo>
                  <a:pt x="10241" y="103510"/>
                </a:lnTo>
                <a:close/>
                <a:moveTo>
                  <a:pt x="25481" y="5974"/>
                </a:moveTo>
                <a:lnTo>
                  <a:pt x="26091" y="4755"/>
                </a:lnTo>
                <a:lnTo>
                  <a:pt x="26091" y="3536"/>
                </a:lnTo>
                <a:lnTo>
                  <a:pt x="24262" y="2926"/>
                </a:lnTo>
                <a:lnTo>
                  <a:pt x="23652" y="2926"/>
                </a:lnTo>
                <a:lnTo>
                  <a:pt x="21824" y="5974"/>
                </a:lnTo>
                <a:lnTo>
                  <a:pt x="22433" y="6584"/>
                </a:lnTo>
                <a:lnTo>
                  <a:pt x="24262" y="7803"/>
                </a:lnTo>
                <a:lnTo>
                  <a:pt x="24872" y="7803"/>
                </a:lnTo>
                <a:lnTo>
                  <a:pt x="25481" y="5974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 w="6096" cap="flat">
            <a:solidFill>
              <a:schemeClr val="bg1"/>
            </a:solidFill>
            <a:prstDash val="solid"/>
            <a:round/>
          </a:ln>
        </p:spPr>
        <p:txBody>
          <a:bodyPr anchor="ctr"/>
          <a:lstStyle/>
          <a:p>
            <a:pPr lvl="0">
              <a:defRPr/>
            </a:pPr>
            <a:endParaRPr lang="ko-KR" altLang="en-US"/>
          </a:p>
        </p:txBody>
      </p:sp>
      <p:pic>
        <p:nvPicPr>
          <p:cNvPr id="245" name="그림 24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624504" y="5654058"/>
            <a:ext cx="2567496" cy="120394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54D0A10-B3DB-2D62-777D-A54D6A655C8C}"/>
              </a:ext>
            </a:extLst>
          </p:cNvPr>
          <p:cNvSpPr txBox="1"/>
          <p:nvPr/>
        </p:nvSpPr>
        <p:spPr>
          <a:xfrm>
            <a:off x="1023546" y="1136165"/>
            <a:ext cx="3045001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600" dirty="0">
                <a:solidFill>
                  <a:schemeClr val="accent2"/>
                </a:solidFill>
              </a:rPr>
              <a:t>2. Interface</a:t>
            </a:r>
            <a:r>
              <a:rPr lang="ko-KR" altLang="en-US" sz="3600" dirty="0">
                <a:solidFill>
                  <a:schemeClr val="accent2"/>
                </a:solidFill>
              </a:rPr>
              <a:t> </a:t>
            </a:r>
            <a:r>
              <a:rPr lang="en-US" altLang="ko-KR" sz="3600" dirty="0">
                <a:solidFill>
                  <a:schemeClr val="accent2"/>
                </a:solidFill>
              </a:rPr>
              <a:t>List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9C5F848-DB27-A29B-2655-013905E6F19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115" y="1952142"/>
            <a:ext cx="8833485" cy="420720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93306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2"/>
            <a:ext cx="24384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2438400" y="-2"/>
            <a:ext cx="2438400" cy="1604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4876800" y="-2"/>
            <a:ext cx="2438400" cy="1604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73152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97536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60421" y="304800"/>
            <a:ext cx="759694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600">
                <a:solidFill>
                  <a:schemeClr val="accent2"/>
                </a:solidFill>
                <a:latin typeface="+mj-lt"/>
              </a:rPr>
              <a:t>Part 2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61630" y="320188"/>
            <a:ext cx="3178434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600" dirty="0">
                <a:solidFill>
                  <a:schemeClr val="accent2"/>
                </a:solidFill>
              </a:rPr>
              <a:t>Interface design</a:t>
            </a:r>
          </a:p>
        </p:txBody>
      </p:sp>
      <p:cxnSp>
        <p:nvCxnSpPr>
          <p:cNvPr id="11" name="직선 연결선 10"/>
          <p:cNvCxnSpPr/>
          <p:nvPr/>
        </p:nvCxnSpPr>
        <p:spPr>
          <a:xfrm>
            <a:off x="1061630" y="1097280"/>
            <a:ext cx="111303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" name="자유형: 도형 211"/>
          <p:cNvSpPr/>
          <p:nvPr/>
        </p:nvSpPr>
        <p:spPr>
          <a:xfrm>
            <a:off x="1412240" y="4826526"/>
            <a:ext cx="20944" cy="99483"/>
          </a:xfrm>
          <a:custGeom>
            <a:avLst/>
            <a:gdLst>
              <a:gd name="connsiteX0" fmla="*/ 19995 w 24384"/>
              <a:gd name="connsiteY0" fmla="*/ 108997 h 115824"/>
              <a:gd name="connsiteX1" fmla="*/ 19995 w 24384"/>
              <a:gd name="connsiteY1" fmla="*/ 108997 h 115824"/>
              <a:gd name="connsiteX2" fmla="*/ 18776 w 24384"/>
              <a:gd name="connsiteY2" fmla="*/ 110825 h 115824"/>
              <a:gd name="connsiteX3" fmla="*/ 18776 w 24384"/>
              <a:gd name="connsiteY3" fmla="*/ 112045 h 115824"/>
              <a:gd name="connsiteX4" fmla="*/ 21214 w 24384"/>
              <a:gd name="connsiteY4" fmla="*/ 114483 h 115824"/>
              <a:gd name="connsiteX5" fmla="*/ 19995 w 24384"/>
              <a:gd name="connsiteY5" fmla="*/ 108997 h 115824"/>
              <a:gd name="connsiteX6" fmla="*/ 10241 w 24384"/>
              <a:gd name="connsiteY6" fmla="*/ 103510 h 115824"/>
              <a:gd name="connsiteX7" fmla="*/ 9022 w 24384"/>
              <a:gd name="connsiteY7" fmla="*/ 103510 h 115824"/>
              <a:gd name="connsiteX8" fmla="*/ 10241 w 24384"/>
              <a:gd name="connsiteY8" fmla="*/ 102901 h 115824"/>
              <a:gd name="connsiteX9" fmla="*/ 7803 w 24384"/>
              <a:gd name="connsiteY9" fmla="*/ 101681 h 115824"/>
              <a:gd name="connsiteX10" fmla="*/ 5364 w 24384"/>
              <a:gd name="connsiteY10" fmla="*/ 101681 h 115824"/>
              <a:gd name="connsiteX11" fmla="*/ 4145 w 24384"/>
              <a:gd name="connsiteY11" fmla="*/ 101072 h 115824"/>
              <a:gd name="connsiteX12" fmla="*/ 4145 w 24384"/>
              <a:gd name="connsiteY12" fmla="*/ 99853 h 115824"/>
              <a:gd name="connsiteX13" fmla="*/ 2926 w 24384"/>
              <a:gd name="connsiteY13" fmla="*/ 101681 h 115824"/>
              <a:gd name="connsiteX14" fmla="*/ 4145 w 24384"/>
              <a:gd name="connsiteY14" fmla="*/ 103510 h 115824"/>
              <a:gd name="connsiteX15" fmla="*/ 9632 w 24384"/>
              <a:gd name="connsiteY15" fmla="*/ 105949 h 115824"/>
              <a:gd name="connsiteX16" fmla="*/ 11460 w 24384"/>
              <a:gd name="connsiteY16" fmla="*/ 107168 h 115824"/>
              <a:gd name="connsiteX17" fmla="*/ 12680 w 24384"/>
              <a:gd name="connsiteY17" fmla="*/ 103510 h 115824"/>
              <a:gd name="connsiteX18" fmla="*/ 12680 w 24384"/>
              <a:gd name="connsiteY18" fmla="*/ 102291 h 115824"/>
              <a:gd name="connsiteX19" fmla="*/ 10851 w 24384"/>
              <a:gd name="connsiteY19" fmla="*/ 102901 h 115824"/>
              <a:gd name="connsiteX20" fmla="*/ 10851 w 24384"/>
              <a:gd name="connsiteY20" fmla="*/ 103510 h 115824"/>
              <a:gd name="connsiteX21" fmla="*/ 10241 w 24384"/>
              <a:gd name="connsiteY21" fmla="*/ 103510 h 115824"/>
              <a:gd name="connsiteX22" fmla="*/ 25481 w 24384"/>
              <a:gd name="connsiteY22" fmla="*/ 5974 h 115824"/>
              <a:gd name="connsiteX23" fmla="*/ 26091 w 24384"/>
              <a:gd name="connsiteY23" fmla="*/ 4755 h 115824"/>
              <a:gd name="connsiteX24" fmla="*/ 26091 w 24384"/>
              <a:gd name="connsiteY24" fmla="*/ 3536 h 115824"/>
              <a:gd name="connsiteX25" fmla="*/ 24262 w 24384"/>
              <a:gd name="connsiteY25" fmla="*/ 2926 h 115824"/>
              <a:gd name="connsiteX26" fmla="*/ 23652 w 24384"/>
              <a:gd name="connsiteY26" fmla="*/ 2926 h 115824"/>
              <a:gd name="connsiteX27" fmla="*/ 21824 w 24384"/>
              <a:gd name="connsiteY27" fmla="*/ 5974 h 115824"/>
              <a:gd name="connsiteX28" fmla="*/ 22433 w 24384"/>
              <a:gd name="connsiteY28" fmla="*/ 6584 h 115824"/>
              <a:gd name="connsiteX29" fmla="*/ 24262 w 24384"/>
              <a:gd name="connsiteY29" fmla="*/ 7803 h 115824"/>
              <a:gd name="connsiteX30" fmla="*/ 24872 w 24384"/>
              <a:gd name="connsiteY30" fmla="*/ 7803 h 115824"/>
              <a:gd name="connsiteX31" fmla="*/ 25481 w 24384"/>
              <a:gd name="connsiteY31" fmla="*/ 5974 h 115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24384" h="115824">
                <a:moveTo>
                  <a:pt x="19995" y="108997"/>
                </a:moveTo>
                <a:lnTo>
                  <a:pt x="19995" y="108997"/>
                </a:lnTo>
                <a:lnTo>
                  <a:pt x="18776" y="110825"/>
                </a:lnTo>
                <a:lnTo>
                  <a:pt x="18776" y="112045"/>
                </a:lnTo>
                <a:lnTo>
                  <a:pt x="21214" y="114483"/>
                </a:lnTo>
                <a:lnTo>
                  <a:pt x="19995" y="108997"/>
                </a:lnTo>
                <a:close/>
                <a:moveTo>
                  <a:pt x="10241" y="103510"/>
                </a:moveTo>
                <a:lnTo>
                  <a:pt x="9022" y="103510"/>
                </a:lnTo>
                <a:lnTo>
                  <a:pt x="10241" y="102901"/>
                </a:lnTo>
                <a:lnTo>
                  <a:pt x="7803" y="101681"/>
                </a:lnTo>
                <a:lnTo>
                  <a:pt x="5364" y="101681"/>
                </a:lnTo>
                <a:lnTo>
                  <a:pt x="4145" y="101072"/>
                </a:lnTo>
                <a:lnTo>
                  <a:pt x="4145" y="99853"/>
                </a:lnTo>
                <a:lnTo>
                  <a:pt x="2926" y="101681"/>
                </a:lnTo>
                <a:lnTo>
                  <a:pt x="4145" y="103510"/>
                </a:lnTo>
                <a:lnTo>
                  <a:pt x="9632" y="105949"/>
                </a:lnTo>
                <a:lnTo>
                  <a:pt x="11460" y="107168"/>
                </a:lnTo>
                <a:lnTo>
                  <a:pt x="12680" y="103510"/>
                </a:lnTo>
                <a:lnTo>
                  <a:pt x="12680" y="102291"/>
                </a:lnTo>
                <a:lnTo>
                  <a:pt x="10851" y="102901"/>
                </a:lnTo>
                <a:lnTo>
                  <a:pt x="10851" y="103510"/>
                </a:lnTo>
                <a:lnTo>
                  <a:pt x="10241" y="103510"/>
                </a:lnTo>
                <a:close/>
                <a:moveTo>
                  <a:pt x="25481" y="5974"/>
                </a:moveTo>
                <a:lnTo>
                  <a:pt x="26091" y="4755"/>
                </a:lnTo>
                <a:lnTo>
                  <a:pt x="26091" y="3536"/>
                </a:lnTo>
                <a:lnTo>
                  <a:pt x="24262" y="2926"/>
                </a:lnTo>
                <a:lnTo>
                  <a:pt x="23652" y="2926"/>
                </a:lnTo>
                <a:lnTo>
                  <a:pt x="21824" y="5974"/>
                </a:lnTo>
                <a:lnTo>
                  <a:pt x="22433" y="6584"/>
                </a:lnTo>
                <a:lnTo>
                  <a:pt x="24262" y="7803"/>
                </a:lnTo>
                <a:lnTo>
                  <a:pt x="24872" y="7803"/>
                </a:lnTo>
                <a:lnTo>
                  <a:pt x="25481" y="5974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 w="6096" cap="flat">
            <a:solidFill>
              <a:schemeClr val="bg1"/>
            </a:solidFill>
            <a:prstDash val="solid"/>
            <a:round/>
          </a:ln>
        </p:spPr>
        <p:txBody>
          <a:bodyPr anchor="ctr"/>
          <a:lstStyle/>
          <a:p>
            <a:pPr lvl="0">
              <a:defRPr/>
            </a:pPr>
            <a:endParaRPr lang="ko-KR" altLang="en-US"/>
          </a:p>
        </p:txBody>
      </p:sp>
      <p:pic>
        <p:nvPicPr>
          <p:cNvPr id="245" name="그림 24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624504" y="5654058"/>
            <a:ext cx="2567496" cy="120394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54D0A10-B3DB-2D62-777D-A54D6A655C8C}"/>
              </a:ext>
            </a:extLst>
          </p:cNvPr>
          <p:cNvSpPr txBox="1"/>
          <p:nvPr/>
        </p:nvSpPr>
        <p:spPr>
          <a:xfrm>
            <a:off x="1023546" y="1136165"/>
            <a:ext cx="4444294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600" dirty="0">
                <a:solidFill>
                  <a:schemeClr val="accent2"/>
                </a:solidFill>
              </a:rPr>
              <a:t>2. Interface</a:t>
            </a:r>
            <a:r>
              <a:rPr lang="ko-KR" altLang="en-US" sz="3600" dirty="0">
                <a:solidFill>
                  <a:schemeClr val="accent2"/>
                </a:solidFill>
              </a:rPr>
              <a:t> </a:t>
            </a:r>
            <a:r>
              <a:rPr lang="en-US" altLang="ko-KR" sz="3600" dirty="0">
                <a:solidFill>
                  <a:schemeClr val="accent2"/>
                </a:solidFill>
              </a:rPr>
              <a:t>List - detail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50C9DF71-B2A7-9999-9DF2-63F20A8883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630" y="2830476"/>
            <a:ext cx="10212415" cy="28235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7568F9F1-0A9C-C81D-7956-177A55EB064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0167" y="686818"/>
            <a:ext cx="3728085" cy="177560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" name="연결선: 구부러짐 17">
            <a:extLst>
              <a:ext uri="{FF2B5EF4-FFF2-40B4-BE49-F238E27FC236}">
                <a16:creationId xmlns:a16="http://schemas.microsoft.com/office/drawing/2014/main" id="{01C326FF-6824-DD6B-D420-49FE3854FC40}"/>
              </a:ext>
            </a:extLst>
          </p:cNvPr>
          <p:cNvCxnSpPr/>
          <p:nvPr/>
        </p:nvCxnSpPr>
        <p:spPr>
          <a:xfrm rot="5400000">
            <a:off x="5965825" y="1165225"/>
            <a:ext cx="1676400" cy="1416050"/>
          </a:xfrm>
          <a:prstGeom prst="curvedConnector3">
            <a:avLst>
              <a:gd name="adj1" fmla="val 44697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5944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2"/>
            <a:ext cx="24384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2438400" y="-2"/>
            <a:ext cx="2438400" cy="1604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4876800" y="-2"/>
            <a:ext cx="2438400" cy="1604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73152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97536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60421" y="304800"/>
            <a:ext cx="759694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600">
                <a:solidFill>
                  <a:schemeClr val="accent2"/>
                </a:solidFill>
                <a:latin typeface="+mj-lt"/>
              </a:rPr>
              <a:t>Part 2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61630" y="320188"/>
            <a:ext cx="3178434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600" dirty="0">
                <a:solidFill>
                  <a:schemeClr val="accent2"/>
                </a:solidFill>
              </a:rPr>
              <a:t>Interface design</a:t>
            </a:r>
          </a:p>
        </p:txBody>
      </p:sp>
      <p:cxnSp>
        <p:nvCxnSpPr>
          <p:cNvPr id="11" name="직선 연결선 10"/>
          <p:cNvCxnSpPr/>
          <p:nvPr/>
        </p:nvCxnSpPr>
        <p:spPr>
          <a:xfrm>
            <a:off x="1061630" y="1097280"/>
            <a:ext cx="111303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" name="자유형: 도형 211"/>
          <p:cNvSpPr/>
          <p:nvPr/>
        </p:nvSpPr>
        <p:spPr>
          <a:xfrm>
            <a:off x="0" y="4876670"/>
            <a:ext cx="45719" cy="49339"/>
          </a:xfrm>
          <a:custGeom>
            <a:avLst/>
            <a:gdLst>
              <a:gd name="connsiteX0" fmla="*/ 19995 w 24384"/>
              <a:gd name="connsiteY0" fmla="*/ 108997 h 115824"/>
              <a:gd name="connsiteX1" fmla="*/ 19995 w 24384"/>
              <a:gd name="connsiteY1" fmla="*/ 108997 h 115824"/>
              <a:gd name="connsiteX2" fmla="*/ 18776 w 24384"/>
              <a:gd name="connsiteY2" fmla="*/ 110825 h 115824"/>
              <a:gd name="connsiteX3" fmla="*/ 18776 w 24384"/>
              <a:gd name="connsiteY3" fmla="*/ 112045 h 115824"/>
              <a:gd name="connsiteX4" fmla="*/ 21214 w 24384"/>
              <a:gd name="connsiteY4" fmla="*/ 114483 h 115824"/>
              <a:gd name="connsiteX5" fmla="*/ 19995 w 24384"/>
              <a:gd name="connsiteY5" fmla="*/ 108997 h 115824"/>
              <a:gd name="connsiteX6" fmla="*/ 10241 w 24384"/>
              <a:gd name="connsiteY6" fmla="*/ 103510 h 115824"/>
              <a:gd name="connsiteX7" fmla="*/ 9022 w 24384"/>
              <a:gd name="connsiteY7" fmla="*/ 103510 h 115824"/>
              <a:gd name="connsiteX8" fmla="*/ 10241 w 24384"/>
              <a:gd name="connsiteY8" fmla="*/ 102901 h 115824"/>
              <a:gd name="connsiteX9" fmla="*/ 7803 w 24384"/>
              <a:gd name="connsiteY9" fmla="*/ 101681 h 115824"/>
              <a:gd name="connsiteX10" fmla="*/ 5364 w 24384"/>
              <a:gd name="connsiteY10" fmla="*/ 101681 h 115824"/>
              <a:gd name="connsiteX11" fmla="*/ 4145 w 24384"/>
              <a:gd name="connsiteY11" fmla="*/ 101072 h 115824"/>
              <a:gd name="connsiteX12" fmla="*/ 4145 w 24384"/>
              <a:gd name="connsiteY12" fmla="*/ 99853 h 115824"/>
              <a:gd name="connsiteX13" fmla="*/ 2926 w 24384"/>
              <a:gd name="connsiteY13" fmla="*/ 101681 h 115824"/>
              <a:gd name="connsiteX14" fmla="*/ 4145 w 24384"/>
              <a:gd name="connsiteY14" fmla="*/ 103510 h 115824"/>
              <a:gd name="connsiteX15" fmla="*/ 9632 w 24384"/>
              <a:gd name="connsiteY15" fmla="*/ 105949 h 115824"/>
              <a:gd name="connsiteX16" fmla="*/ 11460 w 24384"/>
              <a:gd name="connsiteY16" fmla="*/ 107168 h 115824"/>
              <a:gd name="connsiteX17" fmla="*/ 12680 w 24384"/>
              <a:gd name="connsiteY17" fmla="*/ 103510 h 115824"/>
              <a:gd name="connsiteX18" fmla="*/ 12680 w 24384"/>
              <a:gd name="connsiteY18" fmla="*/ 102291 h 115824"/>
              <a:gd name="connsiteX19" fmla="*/ 10851 w 24384"/>
              <a:gd name="connsiteY19" fmla="*/ 102901 h 115824"/>
              <a:gd name="connsiteX20" fmla="*/ 10851 w 24384"/>
              <a:gd name="connsiteY20" fmla="*/ 103510 h 115824"/>
              <a:gd name="connsiteX21" fmla="*/ 10241 w 24384"/>
              <a:gd name="connsiteY21" fmla="*/ 103510 h 115824"/>
              <a:gd name="connsiteX22" fmla="*/ 25481 w 24384"/>
              <a:gd name="connsiteY22" fmla="*/ 5974 h 115824"/>
              <a:gd name="connsiteX23" fmla="*/ 26091 w 24384"/>
              <a:gd name="connsiteY23" fmla="*/ 4755 h 115824"/>
              <a:gd name="connsiteX24" fmla="*/ 26091 w 24384"/>
              <a:gd name="connsiteY24" fmla="*/ 3536 h 115824"/>
              <a:gd name="connsiteX25" fmla="*/ 24262 w 24384"/>
              <a:gd name="connsiteY25" fmla="*/ 2926 h 115824"/>
              <a:gd name="connsiteX26" fmla="*/ 23652 w 24384"/>
              <a:gd name="connsiteY26" fmla="*/ 2926 h 115824"/>
              <a:gd name="connsiteX27" fmla="*/ 21824 w 24384"/>
              <a:gd name="connsiteY27" fmla="*/ 5974 h 115824"/>
              <a:gd name="connsiteX28" fmla="*/ 22433 w 24384"/>
              <a:gd name="connsiteY28" fmla="*/ 6584 h 115824"/>
              <a:gd name="connsiteX29" fmla="*/ 24262 w 24384"/>
              <a:gd name="connsiteY29" fmla="*/ 7803 h 115824"/>
              <a:gd name="connsiteX30" fmla="*/ 24872 w 24384"/>
              <a:gd name="connsiteY30" fmla="*/ 7803 h 115824"/>
              <a:gd name="connsiteX31" fmla="*/ 25481 w 24384"/>
              <a:gd name="connsiteY31" fmla="*/ 5974 h 115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24384" h="115824">
                <a:moveTo>
                  <a:pt x="19995" y="108997"/>
                </a:moveTo>
                <a:lnTo>
                  <a:pt x="19995" y="108997"/>
                </a:lnTo>
                <a:lnTo>
                  <a:pt x="18776" y="110825"/>
                </a:lnTo>
                <a:lnTo>
                  <a:pt x="18776" y="112045"/>
                </a:lnTo>
                <a:lnTo>
                  <a:pt x="21214" y="114483"/>
                </a:lnTo>
                <a:lnTo>
                  <a:pt x="19995" y="108997"/>
                </a:lnTo>
                <a:close/>
                <a:moveTo>
                  <a:pt x="10241" y="103510"/>
                </a:moveTo>
                <a:lnTo>
                  <a:pt x="9022" y="103510"/>
                </a:lnTo>
                <a:lnTo>
                  <a:pt x="10241" y="102901"/>
                </a:lnTo>
                <a:lnTo>
                  <a:pt x="7803" y="101681"/>
                </a:lnTo>
                <a:lnTo>
                  <a:pt x="5364" y="101681"/>
                </a:lnTo>
                <a:lnTo>
                  <a:pt x="4145" y="101072"/>
                </a:lnTo>
                <a:lnTo>
                  <a:pt x="4145" y="99853"/>
                </a:lnTo>
                <a:lnTo>
                  <a:pt x="2926" y="101681"/>
                </a:lnTo>
                <a:lnTo>
                  <a:pt x="4145" y="103510"/>
                </a:lnTo>
                <a:lnTo>
                  <a:pt x="9632" y="105949"/>
                </a:lnTo>
                <a:lnTo>
                  <a:pt x="11460" y="107168"/>
                </a:lnTo>
                <a:lnTo>
                  <a:pt x="12680" y="103510"/>
                </a:lnTo>
                <a:lnTo>
                  <a:pt x="12680" y="102291"/>
                </a:lnTo>
                <a:lnTo>
                  <a:pt x="10851" y="102901"/>
                </a:lnTo>
                <a:lnTo>
                  <a:pt x="10851" y="103510"/>
                </a:lnTo>
                <a:lnTo>
                  <a:pt x="10241" y="103510"/>
                </a:lnTo>
                <a:close/>
                <a:moveTo>
                  <a:pt x="25481" y="5974"/>
                </a:moveTo>
                <a:lnTo>
                  <a:pt x="26091" y="4755"/>
                </a:lnTo>
                <a:lnTo>
                  <a:pt x="26091" y="3536"/>
                </a:lnTo>
                <a:lnTo>
                  <a:pt x="24262" y="2926"/>
                </a:lnTo>
                <a:lnTo>
                  <a:pt x="23652" y="2926"/>
                </a:lnTo>
                <a:lnTo>
                  <a:pt x="21824" y="5974"/>
                </a:lnTo>
                <a:lnTo>
                  <a:pt x="22433" y="6584"/>
                </a:lnTo>
                <a:lnTo>
                  <a:pt x="24262" y="7803"/>
                </a:lnTo>
                <a:lnTo>
                  <a:pt x="24872" y="7803"/>
                </a:lnTo>
                <a:lnTo>
                  <a:pt x="25481" y="5974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 w="6096" cap="flat">
            <a:solidFill>
              <a:schemeClr val="bg1"/>
            </a:solidFill>
            <a:prstDash val="solid"/>
            <a:round/>
          </a:ln>
        </p:spPr>
        <p:txBody>
          <a:bodyPr anchor="ctr"/>
          <a:lstStyle/>
          <a:p>
            <a:pPr lvl="0">
              <a:defRPr/>
            </a:pPr>
            <a:endParaRPr lang="ko-KR" altLang="en-US"/>
          </a:p>
        </p:txBody>
      </p:sp>
      <p:pic>
        <p:nvPicPr>
          <p:cNvPr id="245" name="그림 24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624504" y="5654058"/>
            <a:ext cx="2567496" cy="120394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54D0A10-B3DB-2D62-777D-A54D6A655C8C}"/>
              </a:ext>
            </a:extLst>
          </p:cNvPr>
          <p:cNvSpPr txBox="1"/>
          <p:nvPr/>
        </p:nvSpPr>
        <p:spPr>
          <a:xfrm>
            <a:off x="1023546" y="1136165"/>
            <a:ext cx="4444294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600" dirty="0">
                <a:solidFill>
                  <a:schemeClr val="accent2"/>
                </a:solidFill>
              </a:rPr>
              <a:t>2. Interface</a:t>
            </a:r>
            <a:r>
              <a:rPr lang="ko-KR" altLang="en-US" sz="3600" dirty="0">
                <a:solidFill>
                  <a:schemeClr val="accent2"/>
                </a:solidFill>
              </a:rPr>
              <a:t> </a:t>
            </a:r>
            <a:r>
              <a:rPr lang="en-US" altLang="ko-KR" sz="3600" dirty="0">
                <a:solidFill>
                  <a:schemeClr val="accent2"/>
                </a:solidFill>
              </a:rPr>
              <a:t>List - detail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45AD98F-60D6-A4F3-44FE-59CF8DDD79E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0715" y="2949343"/>
            <a:ext cx="3032169" cy="83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E3A519E-EB28-4B8D-8D17-F5049E47F74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0715" y="1979784"/>
            <a:ext cx="3032169" cy="83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2F78646-2EC6-D8EC-8596-42329A60567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0714" y="3919846"/>
            <a:ext cx="3032169" cy="83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18F4FA23-B37F-17CD-F4C2-55EC29B56E1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1006" y="5754197"/>
            <a:ext cx="3032169" cy="83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6E4FD812-8CE1-B182-4C41-6FA8B662F10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0714" y="5779822"/>
            <a:ext cx="3032169" cy="83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79E54540-0968-37E3-63DF-4F189EE226A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0714" y="4856212"/>
            <a:ext cx="3032169" cy="83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AB257EE6-51DD-DF69-92BA-C8F3797C455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1009" y="1988062"/>
            <a:ext cx="3032169" cy="83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4EB4A92A-088A-8BBA-B8CA-E298352A3997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421" y="1967034"/>
            <a:ext cx="3032169" cy="83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72AC7705-60EB-7F31-3A38-795EE10C2571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1006" y="2966879"/>
            <a:ext cx="3032169" cy="83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573E0175-5955-D3FB-2F59-06B83EF02267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1007" y="3924842"/>
            <a:ext cx="3032169" cy="83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357D272D-86B6-866A-B7AF-64C8E8A83D4A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421" y="2966879"/>
            <a:ext cx="3032169" cy="83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FF52D6A8-A1D8-1902-B29C-47A8F72CBD06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420" y="4876670"/>
            <a:ext cx="3032169" cy="83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C2BFC7E6-7FAA-42B4-E006-C65494524652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2652" y="2066703"/>
            <a:ext cx="2311197" cy="6390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6B2581DB-7880-C5BA-A42E-53F81EFDC7DB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421" y="3891121"/>
            <a:ext cx="3032169" cy="83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1CD5AAC2-515E-B02A-78FD-A05AAC605862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421" y="5815209"/>
            <a:ext cx="3032169" cy="83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D1BD031F-7160-C396-CC75-52D09C4FC411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3452" y="3029879"/>
            <a:ext cx="2449599" cy="67727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0F3F639B-CA84-3631-5F89-9A1A4D2F14A2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2334" y="4876670"/>
            <a:ext cx="3032169" cy="8383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44264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52E0C7D3-DB97-6B3E-84BE-3D191C59F78B}"/>
              </a:ext>
            </a:extLst>
          </p:cNvPr>
          <p:cNvSpPr/>
          <p:nvPr/>
        </p:nvSpPr>
        <p:spPr>
          <a:xfrm>
            <a:off x="930120" y="2252381"/>
            <a:ext cx="4845392" cy="3591201"/>
          </a:xfrm>
          <a:prstGeom prst="roundRect">
            <a:avLst/>
          </a:prstGeom>
          <a:noFill/>
          <a:ln>
            <a:solidFill>
              <a:srgbClr val="FD94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0" y="-2"/>
            <a:ext cx="24384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2438400" y="-2"/>
            <a:ext cx="2438400" cy="1604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4876800" y="-2"/>
            <a:ext cx="2438400" cy="1604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73152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97536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60421" y="304800"/>
            <a:ext cx="675570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600" dirty="0">
                <a:solidFill>
                  <a:schemeClr val="accent2"/>
                </a:solidFill>
                <a:latin typeface="+mj-lt"/>
              </a:rPr>
              <a:t>Part 2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61630" y="320188"/>
            <a:ext cx="3163045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600" dirty="0">
                <a:solidFill>
                  <a:schemeClr val="accent2"/>
                </a:solidFill>
              </a:rPr>
              <a:t>프로세스 설계</a:t>
            </a:r>
            <a:endParaRPr lang="en-US" altLang="ko-KR" sz="3600" dirty="0">
              <a:solidFill>
                <a:schemeClr val="accent2"/>
              </a:solidFill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1061630" y="1097280"/>
            <a:ext cx="111303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8" name="그림 23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624504" y="5654058"/>
            <a:ext cx="2567496" cy="1203941"/>
          </a:xfrm>
          <a:prstGeom prst="rect">
            <a:avLst/>
          </a:prstGeom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2D482447-65AB-0B01-BC87-6DE219F742B3}"/>
              </a:ext>
            </a:extLst>
          </p:cNvPr>
          <p:cNvSpPr/>
          <p:nvPr/>
        </p:nvSpPr>
        <p:spPr>
          <a:xfrm>
            <a:off x="2298358" y="1468743"/>
            <a:ext cx="2108915" cy="9144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FD9401"/>
                </a:solidFill>
              </a:rPr>
              <a:t>메인 프로세스</a:t>
            </a: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C9594373-0551-9E1C-FBC7-8D819359D09F}"/>
              </a:ext>
            </a:extLst>
          </p:cNvPr>
          <p:cNvSpPr/>
          <p:nvPr/>
        </p:nvSpPr>
        <p:spPr>
          <a:xfrm>
            <a:off x="6416488" y="2252381"/>
            <a:ext cx="4845392" cy="3591201"/>
          </a:xfrm>
          <a:prstGeom prst="roundRect">
            <a:avLst/>
          </a:prstGeom>
          <a:noFill/>
          <a:ln>
            <a:solidFill>
              <a:srgbClr val="FD94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6803FF67-82E7-404B-7531-A44964193B33}"/>
              </a:ext>
            </a:extLst>
          </p:cNvPr>
          <p:cNvSpPr/>
          <p:nvPr/>
        </p:nvSpPr>
        <p:spPr>
          <a:xfrm>
            <a:off x="7784726" y="1468743"/>
            <a:ext cx="2108915" cy="9144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FD9401"/>
                </a:solidFill>
              </a:rPr>
              <a:t>서브 프로세스</a:t>
            </a:r>
          </a:p>
        </p:txBody>
      </p:sp>
    </p:spTree>
    <p:extLst>
      <p:ext uri="{BB962C8B-B14F-4D97-AF65-F5344CB8AC3E}">
        <p14:creationId xmlns:p14="http://schemas.microsoft.com/office/powerpoint/2010/main" val="1510359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52E0C7D3-DB97-6B3E-84BE-3D191C59F78B}"/>
              </a:ext>
            </a:extLst>
          </p:cNvPr>
          <p:cNvSpPr/>
          <p:nvPr/>
        </p:nvSpPr>
        <p:spPr>
          <a:xfrm>
            <a:off x="930120" y="2252381"/>
            <a:ext cx="4845392" cy="3591201"/>
          </a:xfrm>
          <a:prstGeom prst="roundRect">
            <a:avLst/>
          </a:prstGeom>
          <a:noFill/>
          <a:ln>
            <a:solidFill>
              <a:srgbClr val="FD94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0" y="-2"/>
            <a:ext cx="24384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2438400" y="-2"/>
            <a:ext cx="2438400" cy="1604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4876800" y="-2"/>
            <a:ext cx="2438400" cy="1604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73152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97536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60421" y="304800"/>
            <a:ext cx="675570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600" dirty="0">
                <a:solidFill>
                  <a:schemeClr val="accent2"/>
                </a:solidFill>
                <a:latin typeface="+mj-lt"/>
              </a:rPr>
              <a:t>Part 2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61630" y="320188"/>
            <a:ext cx="3163045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600" dirty="0">
                <a:solidFill>
                  <a:schemeClr val="accent2"/>
                </a:solidFill>
              </a:rPr>
              <a:t>프로세스 설계</a:t>
            </a:r>
            <a:endParaRPr lang="en-US" altLang="ko-KR" sz="3600" dirty="0">
              <a:solidFill>
                <a:schemeClr val="accent2"/>
              </a:solidFill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1061630" y="1097280"/>
            <a:ext cx="111303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8" name="그림 23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624504" y="5654058"/>
            <a:ext cx="2567496" cy="1203941"/>
          </a:xfrm>
          <a:prstGeom prst="rect">
            <a:avLst/>
          </a:prstGeom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2D482447-65AB-0B01-BC87-6DE219F742B3}"/>
              </a:ext>
            </a:extLst>
          </p:cNvPr>
          <p:cNvSpPr/>
          <p:nvPr/>
        </p:nvSpPr>
        <p:spPr>
          <a:xfrm>
            <a:off x="2298358" y="1468743"/>
            <a:ext cx="2108915" cy="9144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FD9401"/>
                </a:solidFill>
              </a:rPr>
              <a:t>메인 프로세스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F4EABF3C-FC95-C978-D2F7-FB489F345A26}"/>
              </a:ext>
            </a:extLst>
          </p:cNvPr>
          <p:cNvSpPr/>
          <p:nvPr/>
        </p:nvSpPr>
        <p:spPr>
          <a:xfrm>
            <a:off x="1177754" y="2585373"/>
            <a:ext cx="2108915" cy="9144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등장인물 생성</a:t>
            </a:r>
            <a:endParaRPr lang="ko-KR" altLang="en-US" dirty="0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0883B59A-42FF-A369-DB9E-65E6F4097AA1}"/>
              </a:ext>
            </a:extLst>
          </p:cNvPr>
          <p:cNvSpPr/>
          <p:nvPr/>
        </p:nvSpPr>
        <p:spPr>
          <a:xfrm>
            <a:off x="1177753" y="3629031"/>
            <a:ext cx="2108915" cy="9144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등장인물삽화생성</a:t>
            </a:r>
            <a:endParaRPr lang="ko-KR" altLang="en-US" dirty="0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E79C715C-2DBB-9824-12CB-4C820781B453}"/>
              </a:ext>
            </a:extLst>
          </p:cNvPr>
          <p:cNvSpPr/>
          <p:nvPr/>
        </p:nvSpPr>
        <p:spPr>
          <a:xfrm>
            <a:off x="3439068" y="2581158"/>
            <a:ext cx="2108915" cy="9144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등장인물 학습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9E4A9C27-3221-62C9-7629-2A397FA48BB6}"/>
              </a:ext>
            </a:extLst>
          </p:cNvPr>
          <p:cNvSpPr/>
          <p:nvPr/>
        </p:nvSpPr>
        <p:spPr>
          <a:xfrm>
            <a:off x="3439067" y="3629031"/>
            <a:ext cx="2108915" cy="9144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웹소설</a:t>
            </a:r>
            <a:r>
              <a:rPr lang="ko-KR" altLang="en-US" dirty="0"/>
              <a:t> 쓰기</a:t>
            </a: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E856CC23-E449-797C-9E92-F20C064076FD}"/>
              </a:ext>
            </a:extLst>
          </p:cNvPr>
          <p:cNvSpPr/>
          <p:nvPr/>
        </p:nvSpPr>
        <p:spPr>
          <a:xfrm>
            <a:off x="1169892" y="4672689"/>
            <a:ext cx="2108915" cy="9144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웹소설</a:t>
            </a:r>
            <a:r>
              <a:rPr lang="ko-KR" altLang="en-US" dirty="0"/>
              <a:t> 읽기</a:t>
            </a: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C9594373-0551-9E1C-FBC7-8D819359D09F}"/>
              </a:ext>
            </a:extLst>
          </p:cNvPr>
          <p:cNvSpPr/>
          <p:nvPr/>
        </p:nvSpPr>
        <p:spPr>
          <a:xfrm>
            <a:off x="6416488" y="2252381"/>
            <a:ext cx="4845392" cy="3591201"/>
          </a:xfrm>
          <a:prstGeom prst="roundRect">
            <a:avLst/>
          </a:prstGeom>
          <a:noFill/>
          <a:ln>
            <a:solidFill>
              <a:srgbClr val="FD94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6803FF67-82E7-404B-7531-A44964193B33}"/>
              </a:ext>
            </a:extLst>
          </p:cNvPr>
          <p:cNvSpPr/>
          <p:nvPr/>
        </p:nvSpPr>
        <p:spPr>
          <a:xfrm>
            <a:off x="7784726" y="1468743"/>
            <a:ext cx="2108915" cy="9144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FD9401"/>
                </a:solidFill>
              </a:rPr>
              <a:t>서브 프로세스</a:t>
            </a:r>
          </a:p>
        </p:txBody>
      </p:sp>
    </p:spTree>
    <p:extLst>
      <p:ext uri="{BB962C8B-B14F-4D97-AF65-F5344CB8AC3E}">
        <p14:creationId xmlns:p14="http://schemas.microsoft.com/office/powerpoint/2010/main" val="3812411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52E0C7D3-DB97-6B3E-84BE-3D191C59F78B}"/>
              </a:ext>
            </a:extLst>
          </p:cNvPr>
          <p:cNvSpPr/>
          <p:nvPr/>
        </p:nvSpPr>
        <p:spPr>
          <a:xfrm>
            <a:off x="930120" y="2252381"/>
            <a:ext cx="4845392" cy="3591201"/>
          </a:xfrm>
          <a:prstGeom prst="roundRect">
            <a:avLst/>
          </a:prstGeom>
          <a:noFill/>
          <a:ln>
            <a:solidFill>
              <a:srgbClr val="FD94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0" y="-2"/>
            <a:ext cx="24384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2438400" y="-2"/>
            <a:ext cx="2438400" cy="1604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4876800" y="-2"/>
            <a:ext cx="2438400" cy="1604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73152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97536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60421" y="304800"/>
            <a:ext cx="675570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600" dirty="0">
                <a:solidFill>
                  <a:schemeClr val="accent2"/>
                </a:solidFill>
                <a:latin typeface="+mj-lt"/>
              </a:rPr>
              <a:t>Part 2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61630" y="320188"/>
            <a:ext cx="3163045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600" dirty="0">
                <a:solidFill>
                  <a:schemeClr val="accent2"/>
                </a:solidFill>
              </a:rPr>
              <a:t>프로세스 설계</a:t>
            </a:r>
            <a:endParaRPr lang="en-US" altLang="ko-KR" sz="3600" dirty="0">
              <a:solidFill>
                <a:schemeClr val="accent2"/>
              </a:solidFill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1061630" y="1097280"/>
            <a:ext cx="111303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8" name="그림 23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624504" y="5654058"/>
            <a:ext cx="2567496" cy="1203941"/>
          </a:xfrm>
          <a:prstGeom prst="rect">
            <a:avLst/>
          </a:prstGeom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2D482447-65AB-0B01-BC87-6DE219F742B3}"/>
              </a:ext>
            </a:extLst>
          </p:cNvPr>
          <p:cNvSpPr/>
          <p:nvPr/>
        </p:nvSpPr>
        <p:spPr>
          <a:xfrm>
            <a:off x="2298358" y="1468743"/>
            <a:ext cx="2108915" cy="9144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FD9401"/>
                </a:solidFill>
              </a:rPr>
              <a:t>메인 프로세스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F4EABF3C-FC95-C978-D2F7-FB489F345A26}"/>
              </a:ext>
            </a:extLst>
          </p:cNvPr>
          <p:cNvSpPr/>
          <p:nvPr/>
        </p:nvSpPr>
        <p:spPr>
          <a:xfrm>
            <a:off x="1177754" y="2585373"/>
            <a:ext cx="2108915" cy="9144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등장인물 생성</a:t>
            </a:r>
            <a:endParaRPr lang="ko-KR" altLang="en-US" dirty="0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0883B59A-42FF-A369-DB9E-65E6F4097AA1}"/>
              </a:ext>
            </a:extLst>
          </p:cNvPr>
          <p:cNvSpPr/>
          <p:nvPr/>
        </p:nvSpPr>
        <p:spPr>
          <a:xfrm>
            <a:off x="1177753" y="3629031"/>
            <a:ext cx="2108915" cy="9144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등장인물삽화생성</a:t>
            </a:r>
            <a:endParaRPr lang="ko-KR" altLang="en-US" dirty="0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E79C715C-2DBB-9824-12CB-4C820781B453}"/>
              </a:ext>
            </a:extLst>
          </p:cNvPr>
          <p:cNvSpPr/>
          <p:nvPr/>
        </p:nvSpPr>
        <p:spPr>
          <a:xfrm>
            <a:off x="3439068" y="2581158"/>
            <a:ext cx="2108915" cy="9144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등장인물 학습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9E4A9C27-3221-62C9-7629-2A397FA48BB6}"/>
              </a:ext>
            </a:extLst>
          </p:cNvPr>
          <p:cNvSpPr/>
          <p:nvPr/>
        </p:nvSpPr>
        <p:spPr>
          <a:xfrm>
            <a:off x="3439067" y="3629031"/>
            <a:ext cx="2108915" cy="9144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웹소설</a:t>
            </a:r>
            <a:r>
              <a:rPr lang="ko-KR" altLang="en-US" dirty="0"/>
              <a:t> 쓰기</a:t>
            </a: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E856CC23-E449-797C-9E92-F20C064076FD}"/>
              </a:ext>
            </a:extLst>
          </p:cNvPr>
          <p:cNvSpPr/>
          <p:nvPr/>
        </p:nvSpPr>
        <p:spPr>
          <a:xfrm>
            <a:off x="1169892" y="4672689"/>
            <a:ext cx="2108915" cy="9144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웹소설</a:t>
            </a:r>
            <a:r>
              <a:rPr lang="ko-KR" altLang="en-US" dirty="0"/>
              <a:t> 읽기</a:t>
            </a: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C9594373-0551-9E1C-FBC7-8D819359D09F}"/>
              </a:ext>
            </a:extLst>
          </p:cNvPr>
          <p:cNvSpPr/>
          <p:nvPr/>
        </p:nvSpPr>
        <p:spPr>
          <a:xfrm>
            <a:off x="6416488" y="2252381"/>
            <a:ext cx="4845392" cy="3591201"/>
          </a:xfrm>
          <a:prstGeom prst="roundRect">
            <a:avLst/>
          </a:prstGeom>
          <a:noFill/>
          <a:ln>
            <a:solidFill>
              <a:srgbClr val="FD94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6803FF67-82E7-404B-7531-A44964193B33}"/>
              </a:ext>
            </a:extLst>
          </p:cNvPr>
          <p:cNvSpPr/>
          <p:nvPr/>
        </p:nvSpPr>
        <p:spPr>
          <a:xfrm>
            <a:off x="7784726" y="1468743"/>
            <a:ext cx="2108915" cy="9144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FD9401"/>
                </a:solidFill>
              </a:rPr>
              <a:t>서브 프로세스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37937051-BB7B-40AE-0765-61746A5EF881}"/>
              </a:ext>
            </a:extLst>
          </p:cNvPr>
          <p:cNvSpPr/>
          <p:nvPr/>
        </p:nvSpPr>
        <p:spPr>
          <a:xfrm>
            <a:off x="6664122" y="2585373"/>
            <a:ext cx="2108915" cy="9144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공통</a:t>
            </a: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279E5C14-A989-7292-731E-07C1FE0B9C07}"/>
              </a:ext>
            </a:extLst>
          </p:cNvPr>
          <p:cNvSpPr/>
          <p:nvPr/>
        </p:nvSpPr>
        <p:spPr>
          <a:xfrm>
            <a:off x="6664121" y="3629031"/>
            <a:ext cx="2108915" cy="9144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사용자</a:t>
            </a: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29F00E57-2DD6-3A6E-BF48-1E565C47C877}"/>
              </a:ext>
            </a:extLst>
          </p:cNvPr>
          <p:cNvSpPr/>
          <p:nvPr/>
        </p:nvSpPr>
        <p:spPr>
          <a:xfrm>
            <a:off x="8925436" y="2581158"/>
            <a:ext cx="2108915" cy="9144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관리</a:t>
            </a:r>
          </a:p>
        </p:txBody>
      </p:sp>
    </p:spTree>
    <p:extLst>
      <p:ext uri="{BB962C8B-B14F-4D97-AF65-F5344CB8AC3E}">
        <p14:creationId xmlns:p14="http://schemas.microsoft.com/office/powerpoint/2010/main" val="1817264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2"/>
            <a:ext cx="24384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2438400" y="-2"/>
            <a:ext cx="2438400" cy="1604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4876800" y="-2"/>
            <a:ext cx="2438400" cy="1604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73152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97536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60421" y="304800"/>
            <a:ext cx="675570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600" dirty="0">
                <a:solidFill>
                  <a:schemeClr val="accent2"/>
                </a:solidFill>
                <a:latin typeface="+mj-lt"/>
              </a:rPr>
              <a:t>Part 2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61630" y="320188"/>
            <a:ext cx="6474849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600" dirty="0">
                <a:solidFill>
                  <a:schemeClr val="accent2"/>
                </a:solidFill>
              </a:rPr>
              <a:t>프로세스 설계 </a:t>
            </a:r>
            <a:r>
              <a:rPr lang="en-US" altLang="ko-KR" sz="3600" dirty="0">
                <a:solidFill>
                  <a:schemeClr val="accent2"/>
                </a:solidFill>
              </a:rPr>
              <a:t>– </a:t>
            </a:r>
            <a:r>
              <a:rPr lang="ko-KR" altLang="en-US" sz="3600" dirty="0">
                <a:solidFill>
                  <a:schemeClr val="accent2"/>
                </a:solidFill>
              </a:rPr>
              <a:t>등장인물 생성</a:t>
            </a:r>
            <a:endParaRPr lang="en-US" altLang="ko-KR" sz="3600" dirty="0">
              <a:solidFill>
                <a:schemeClr val="accent2"/>
              </a:solidFill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1061630" y="1097280"/>
            <a:ext cx="111303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8" name="그림 23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624504" y="5654058"/>
            <a:ext cx="2567496" cy="120394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F03888A-FEBB-1D97-9B1C-470AD69461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5864" y="1228043"/>
            <a:ext cx="8524658" cy="530977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55602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2"/>
            <a:ext cx="24384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2438400" y="-2"/>
            <a:ext cx="2438400" cy="1604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4876800" y="-2"/>
            <a:ext cx="2438400" cy="1604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73152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97536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60421" y="304800"/>
            <a:ext cx="675570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600" dirty="0">
                <a:solidFill>
                  <a:schemeClr val="accent2"/>
                </a:solidFill>
                <a:latin typeface="+mj-lt"/>
              </a:rPr>
              <a:t>Part 2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61630" y="320188"/>
            <a:ext cx="6474849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600" dirty="0">
                <a:solidFill>
                  <a:schemeClr val="accent2"/>
                </a:solidFill>
              </a:rPr>
              <a:t>프로세스 설계 </a:t>
            </a:r>
            <a:r>
              <a:rPr lang="en-US" altLang="ko-KR" sz="3600" dirty="0">
                <a:solidFill>
                  <a:schemeClr val="accent2"/>
                </a:solidFill>
              </a:rPr>
              <a:t>– </a:t>
            </a:r>
            <a:r>
              <a:rPr lang="ko-KR" altLang="en-US" sz="3600" dirty="0">
                <a:solidFill>
                  <a:schemeClr val="accent2"/>
                </a:solidFill>
              </a:rPr>
              <a:t>등장인물 학습</a:t>
            </a:r>
            <a:endParaRPr lang="en-US" altLang="ko-KR" sz="3600" dirty="0">
              <a:solidFill>
                <a:schemeClr val="accent2"/>
              </a:solidFill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1061630" y="1097280"/>
            <a:ext cx="111303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8" name="그림 23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624504" y="5654058"/>
            <a:ext cx="2567496" cy="1203941"/>
          </a:xfrm>
          <a:prstGeom prst="rect">
            <a:avLst/>
          </a:prstGeom>
        </p:spPr>
      </p:pic>
      <p:pic>
        <p:nvPicPr>
          <p:cNvPr id="12" name="그림 11" descr="도표이(가) 표시된 사진&#10;&#10;자동 생성된 설명">
            <a:extLst>
              <a:ext uri="{FF2B5EF4-FFF2-40B4-BE49-F238E27FC236}">
                <a16:creationId xmlns:a16="http://schemas.microsoft.com/office/drawing/2014/main" id="{23D056F9-C1C3-241F-F073-925EEB8405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019" y="1244084"/>
            <a:ext cx="8596353" cy="5293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035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2"/>
            <a:ext cx="24384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2438400" y="-2"/>
            <a:ext cx="2438400" cy="1604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4876800" y="-2"/>
            <a:ext cx="2438400" cy="1604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73152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97536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60421" y="304800"/>
            <a:ext cx="675570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600" dirty="0">
                <a:solidFill>
                  <a:schemeClr val="accent2"/>
                </a:solidFill>
                <a:latin typeface="+mj-lt"/>
              </a:rPr>
              <a:t>Part 2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61630" y="320188"/>
            <a:ext cx="7398179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600" dirty="0">
                <a:solidFill>
                  <a:schemeClr val="accent2"/>
                </a:solidFill>
              </a:rPr>
              <a:t>프로세스 설계 </a:t>
            </a:r>
            <a:r>
              <a:rPr lang="en-US" altLang="ko-KR" sz="3600" dirty="0">
                <a:solidFill>
                  <a:schemeClr val="accent2"/>
                </a:solidFill>
              </a:rPr>
              <a:t>– </a:t>
            </a:r>
            <a:r>
              <a:rPr lang="ko-KR" altLang="en-US" sz="3600" dirty="0">
                <a:solidFill>
                  <a:schemeClr val="accent2"/>
                </a:solidFill>
              </a:rPr>
              <a:t>등장인물 삽화생성</a:t>
            </a:r>
            <a:endParaRPr lang="en-US" altLang="ko-KR" sz="3600" dirty="0">
              <a:solidFill>
                <a:schemeClr val="accent2"/>
              </a:solidFill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1061630" y="1097280"/>
            <a:ext cx="111303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8" name="그림 23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624504" y="5654058"/>
            <a:ext cx="2567496" cy="120394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81BD4C2-FD37-AD40-5CF8-53F528B542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4525" y="1356677"/>
            <a:ext cx="8591550" cy="5210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55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2"/>
            <a:ext cx="24384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2438400" y="-2"/>
            <a:ext cx="2438400" cy="1604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4876800" y="-2"/>
            <a:ext cx="2438400" cy="1604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73152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97536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60421" y="304800"/>
            <a:ext cx="675570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600" dirty="0">
                <a:solidFill>
                  <a:schemeClr val="accent2"/>
                </a:solidFill>
                <a:latin typeface="+mj-lt"/>
              </a:rPr>
              <a:t>Part 2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61630" y="320188"/>
            <a:ext cx="7051930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600" dirty="0">
                <a:solidFill>
                  <a:schemeClr val="accent2"/>
                </a:solidFill>
              </a:rPr>
              <a:t>프로세스 설계 </a:t>
            </a:r>
            <a:r>
              <a:rPr lang="en-US" altLang="ko-KR" sz="3600" dirty="0">
                <a:solidFill>
                  <a:schemeClr val="accent2"/>
                </a:solidFill>
              </a:rPr>
              <a:t>– </a:t>
            </a:r>
            <a:r>
              <a:rPr lang="ko-KR" altLang="en-US" sz="3600" dirty="0" err="1">
                <a:solidFill>
                  <a:schemeClr val="accent2"/>
                </a:solidFill>
              </a:rPr>
              <a:t>웹소설</a:t>
            </a:r>
            <a:r>
              <a:rPr lang="ko-KR" altLang="en-US" sz="3600" dirty="0">
                <a:solidFill>
                  <a:schemeClr val="accent2"/>
                </a:solidFill>
              </a:rPr>
              <a:t> 쓰기</a:t>
            </a:r>
            <a:r>
              <a:rPr lang="en-US" altLang="ko-KR" sz="3600" dirty="0">
                <a:solidFill>
                  <a:schemeClr val="accent2"/>
                </a:solidFill>
              </a:rPr>
              <a:t>,</a:t>
            </a:r>
            <a:r>
              <a:rPr lang="ko-KR" altLang="en-US" sz="3600" dirty="0">
                <a:solidFill>
                  <a:schemeClr val="accent2"/>
                </a:solidFill>
              </a:rPr>
              <a:t>읽기</a:t>
            </a:r>
            <a:endParaRPr lang="en-US" altLang="ko-KR" sz="3600" dirty="0">
              <a:solidFill>
                <a:schemeClr val="accent2"/>
              </a:solidFill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1061630" y="1097280"/>
            <a:ext cx="111303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8" name="그림 23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624504" y="5654058"/>
            <a:ext cx="2567496" cy="120394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255DE3D-E335-101B-781C-6426065274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582" y="1422417"/>
            <a:ext cx="5152345" cy="47046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9F41C0D-F4D1-3BD0-E17A-D91EE8802D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8072" y="1422417"/>
            <a:ext cx="5152346" cy="470467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56375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52E0C7D3-DB97-6B3E-84BE-3D191C59F78B}"/>
              </a:ext>
            </a:extLst>
          </p:cNvPr>
          <p:cNvSpPr/>
          <p:nvPr/>
        </p:nvSpPr>
        <p:spPr>
          <a:xfrm>
            <a:off x="835991" y="2252381"/>
            <a:ext cx="4910843" cy="3591201"/>
          </a:xfrm>
          <a:prstGeom prst="roundRect">
            <a:avLst/>
          </a:prstGeom>
          <a:noFill/>
          <a:ln>
            <a:solidFill>
              <a:srgbClr val="FD94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0" y="-2"/>
            <a:ext cx="24384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2438400" y="-2"/>
            <a:ext cx="2438400" cy="1604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4876800" y="-2"/>
            <a:ext cx="2438400" cy="1604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73152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97536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60421" y="304800"/>
            <a:ext cx="675570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600">
                <a:solidFill>
                  <a:schemeClr val="accent2"/>
                </a:solidFill>
                <a:latin typeface="+mj-lt"/>
              </a:rPr>
              <a:t>Part 2</a:t>
            </a:r>
            <a:endParaRPr lang="en-US" altLang="ko-KR" sz="1600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61630" y="320188"/>
            <a:ext cx="6370655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600" dirty="0">
                <a:solidFill>
                  <a:schemeClr val="accent2"/>
                </a:solidFill>
              </a:rPr>
              <a:t>프로세스 설계 </a:t>
            </a:r>
            <a:r>
              <a:rPr lang="en-US" altLang="ko-KR" sz="3600">
                <a:solidFill>
                  <a:schemeClr val="accent2"/>
                </a:solidFill>
              </a:rPr>
              <a:t>– </a:t>
            </a:r>
            <a:r>
              <a:rPr lang="ko-KR" altLang="en-US" sz="3600">
                <a:solidFill>
                  <a:schemeClr val="accent2"/>
                </a:solidFill>
              </a:rPr>
              <a:t>서브 </a:t>
            </a:r>
            <a:r>
              <a:rPr lang="ko-KR" altLang="en-US" sz="3600" dirty="0">
                <a:solidFill>
                  <a:schemeClr val="accent2"/>
                </a:solidFill>
              </a:rPr>
              <a:t>프로세스</a:t>
            </a:r>
            <a:endParaRPr lang="en-US" altLang="ko-KR" sz="3600" dirty="0">
              <a:solidFill>
                <a:schemeClr val="accent2"/>
              </a:solidFill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1061630" y="1097280"/>
            <a:ext cx="111303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8" name="그림 23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624504" y="5654058"/>
            <a:ext cx="2567496" cy="1203941"/>
          </a:xfrm>
          <a:prstGeom prst="rect">
            <a:avLst/>
          </a:prstGeom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2D482447-65AB-0B01-BC87-6DE219F742B3}"/>
              </a:ext>
            </a:extLst>
          </p:cNvPr>
          <p:cNvSpPr/>
          <p:nvPr/>
        </p:nvSpPr>
        <p:spPr>
          <a:xfrm>
            <a:off x="2236954" y="1446179"/>
            <a:ext cx="2108915" cy="9144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FD9401"/>
                </a:solidFill>
              </a:rPr>
              <a:t>공통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FB6147EA-74A4-3401-965E-F36A43DC5D2B}"/>
              </a:ext>
            </a:extLst>
          </p:cNvPr>
          <p:cNvSpPr/>
          <p:nvPr/>
        </p:nvSpPr>
        <p:spPr>
          <a:xfrm>
            <a:off x="5941504" y="2252381"/>
            <a:ext cx="2641837" cy="3591201"/>
          </a:xfrm>
          <a:prstGeom prst="roundRect">
            <a:avLst/>
          </a:prstGeom>
          <a:noFill/>
          <a:ln>
            <a:solidFill>
              <a:srgbClr val="FD94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84CCACF3-E722-41F3-66BA-0CA8ABA2DA55}"/>
              </a:ext>
            </a:extLst>
          </p:cNvPr>
          <p:cNvSpPr/>
          <p:nvPr/>
        </p:nvSpPr>
        <p:spPr>
          <a:xfrm>
            <a:off x="6226378" y="1451170"/>
            <a:ext cx="2108915" cy="9144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FD9401"/>
                </a:solidFill>
              </a:rPr>
              <a:t>관리</a:t>
            </a: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E71D92C6-B536-7295-5F65-2BCAD6F39903}"/>
              </a:ext>
            </a:extLst>
          </p:cNvPr>
          <p:cNvSpPr/>
          <p:nvPr/>
        </p:nvSpPr>
        <p:spPr>
          <a:xfrm>
            <a:off x="8778011" y="2252381"/>
            <a:ext cx="2641837" cy="3591201"/>
          </a:xfrm>
          <a:prstGeom prst="roundRect">
            <a:avLst/>
          </a:prstGeom>
          <a:noFill/>
          <a:ln>
            <a:solidFill>
              <a:srgbClr val="FD94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1A2126FB-EA99-E4CC-53DC-9DAF8E985D86}"/>
              </a:ext>
            </a:extLst>
          </p:cNvPr>
          <p:cNvSpPr/>
          <p:nvPr/>
        </p:nvSpPr>
        <p:spPr>
          <a:xfrm>
            <a:off x="9062885" y="1446179"/>
            <a:ext cx="2108915" cy="9144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FD9401"/>
                </a:solidFill>
              </a:rPr>
              <a:t>사용자</a:t>
            </a: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24A3A93A-9EF0-F4D0-FAB5-BE05F6AEE740}"/>
              </a:ext>
            </a:extLst>
          </p:cNvPr>
          <p:cNvSpPr/>
          <p:nvPr/>
        </p:nvSpPr>
        <p:spPr>
          <a:xfrm>
            <a:off x="1131479" y="3312383"/>
            <a:ext cx="2108915" cy="695689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아이디찾기</a:t>
            </a:r>
            <a:endParaRPr lang="ko-KR" altLang="en-US" dirty="0"/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7C89918F-31C3-493B-3632-5EEA7804B113}"/>
              </a:ext>
            </a:extLst>
          </p:cNvPr>
          <p:cNvSpPr/>
          <p:nvPr/>
        </p:nvSpPr>
        <p:spPr>
          <a:xfrm>
            <a:off x="1131480" y="2514212"/>
            <a:ext cx="2108915" cy="707071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회원가입</a:t>
            </a: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05E536CF-9730-9CBE-8C7E-67533D89DD29}"/>
              </a:ext>
            </a:extLst>
          </p:cNvPr>
          <p:cNvSpPr/>
          <p:nvPr/>
        </p:nvSpPr>
        <p:spPr>
          <a:xfrm>
            <a:off x="1131479" y="4099172"/>
            <a:ext cx="2108915" cy="695689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내정보관리</a:t>
            </a: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EFDD6805-9FF0-F4A6-FC38-4E5728455F90}"/>
              </a:ext>
            </a:extLst>
          </p:cNvPr>
          <p:cNvSpPr/>
          <p:nvPr/>
        </p:nvSpPr>
        <p:spPr>
          <a:xfrm>
            <a:off x="1131478" y="4891400"/>
            <a:ext cx="2108915" cy="695689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즐겨찾기</a:t>
            </a: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067B3601-3E09-C7D2-06F8-F89C0A486833}"/>
              </a:ext>
            </a:extLst>
          </p:cNvPr>
          <p:cNvSpPr/>
          <p:nvPr/>
        </p:nvSpPr>
        <p:spPr>
          <a:xfrm>
            <a:off x="3366679" y="3317527"/>
            <a:ext cx="2108915" cy="695689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비밀번호찾기</a:t>
            </a:r>
            <a:endParaRPr lang="ko-KR" altLang="en-US" dirty="0"/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AC706C64-E702-E604-4CC6-6DD90A6D4420}"/>
              </a:ext>
            </a:extLst>
          </p:cNvPr>
          <p:cNvSpPr/>
          <p:nvPr/>
        </p:nvSpPr>
        <p:spPr>
          <a:xfrm>
            <a:off x="3366680" y="2519356"/>
            <a:ext cx="2108915" cy="707071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로그인</a:t>
            </a: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100885C1-81E5-3E59-0944-235F90FCA907}"/>
              </a:ext>
            </a:extLst>
          </p:cNvPr>
          <p:cNvSpPr/>
          <p:nvPr/>
        </p:nvSpPr>
        <p:spPr>
          <a:xfrm>
            <a:off x="3366679" y="4104316"/>
            <a:ext cx="2108915" cy="695689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알림</a:t>
            </a: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006D57E6-34D3-5A86-2665-42191BAA9CA5}"/>
              </a:ext>
            </a:extLst>
          </p:cNvPr>
          <p:cNvSpPr/>
          <p:nvPr/>
        </p:nvSpPr>
        <p:spPr>
          <a:xfrm>
            <a:off x="6226377" y="3312382"/>
            <a:ext cx="2108915" cy="695689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시스템코드관리</a:t>
            </a:r>
            <a:endParaRPr lang="ko-KR" altLang="en-US" dirty="0"/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12F4B753-B7A5-2937-2210-E3DE17CE1F21}"/>
              </a:ext>
            </a:extLst>
          </p:cNvPr>
          <p:cNvSpPr/>
          <p:nvPr/>
        </p:nvSpPr>
        <p:spPr>
          <a:xfrm>
            <a:off x="6226378" y="2514211"/>
            <a:ext cx="2108915" cy="707071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메뉴관리</a:t>
            </a:r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2333FDD4-C430-8892-226C-5F6F8A0D532A}"/>
              </a:ext>
            </a:extLst>
          </p:cNvPr>
          <p:cNvSpPr/>
          <p:nvPr/>
        </p:nvSpPr>
        <p:spPr>
          <a:xfrm>
            <a:off x="6226377" y="4099171"/>
            <a:ext cx="2108915" cy="695689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사용자관리</a:t>
            </a: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9757EE0A-2CD9-D5B2-8333-9AA6766D726C}"/>
              </a:ext>
            </a:extLst>
          </p:cNvPr>
          <p:cNvSpPr/>
          <p:nvPr/>
        </p:nvSpPr>
        <p:spPr>
          <a:xfrm>
            <a:off x="9062884" y="3312383"/>
            <a:ext cx="2108915" cy="695689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댓글추천</a:t>
            </a:r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EE89E53E-92BE-D2D2-8B20-8842D32CD996}"/>
              </a:ext>
            </a:extLst>
          </p:cNvPr>
          <p:cNvSpPr/>
          <p:nvPr/>
        </p:nvSpPr>
        <p:spPr>
          <a:xfrm>
            <a:off x="9062885" y="2514212"/>
            <a:ext cx="2108915" cy="707071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댓글달기</a:t>
            </a:r>
            <a:endParaRPr lang="ko-KR" altLang="en-US" dirty="0"/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B77A8584-3F23-DE18-CC3A-5221D79866AA}"/>
              </a:ext>
            </a:extLst>
          </p:cNvPr>
          <p:cNvSpPr/>
          <p:nvPr/>
        </p:nvSpPr>
        <p:spPr>
          <a:xfrm>
            <a:off x="9062884" y="4099172"/>
            <a:ext cx="2108915" cy="695689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웹소설</a:t>
            </a:r>
            <a:r>
              <a:rPr lang="ko-KR" altLang="en-US" dirty="0"/>
              <a:t> 후기 작성</a:t>
            </a:r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E1196DEB-D6AB-EF2B-A665-F64F012CCF4C}"/>
              </a:ext>
            </a:extLst>
          </p:cNvPr>
          <p:cNvSpPr/>
          <p:nvPr/>
        </p:nvSpPr>
        <p:spPr>
          <a:xfrm>
            <a:off x="9062883" y="4891400"/>
            <a:ext cx="2108915" cy="695689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웹소설</a:t>
            </a:r>
            <a:r>
              <a:rPr lang="ko-KR" altLang="en-US" dirty="0"/>
              <a:t> 추천</a:t>
            </a:r>
          </a:p>
        </p:txBody>
      </p:sp>
    </p:spTree>
    <p:extLst>
      <p:ext uri="{BB962C8B-B14F-4D97-AF65-F5344CB8AC3E}">
        <p14:creationId xmlns:p14="http://schemas.microsoft.com/office/powerpoint/2010/main" val="1831122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  <a:alpha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B3A8E4CB-29B8-95B3-A4AC-404635B83708}"/>
              </a:ext>
            </a:extLst>
          </p:cNvPr>
          <p:cNvGrpSpPr/>
          <p:nvPr/>
        </p:nvGrpSpPr>
        <p:grpSpPr>
          <a:xfrm>
            <a:off x="4750153" y="2634114"/>
            <a:ext cx="2347117" cy="1631216"/>
            <a:chOff x="4750153" y="2172450"/>
            <a:chExt cx="2347117" cy="163121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AB9369E-C5C5-E65F-3C0D-EB371B0E2DEE}"/>
                </a:ext>
              </a:extLst>
            </p:cNvPr>
            <p:cNvSpPr txBox="1"/>
            <p:nvPr/>
          </p:nvSpPr>
          <p:spPr>
            <a:xfrm>
              <a:off x="5002849" y="2172450"/>
              <a:ext cx="1841723" cy="92333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 algn="ctr">
                <a:defRPr/>
              </a:pPr>
              <a:r>
                <a:rPr lang="en-US" altLang="ko-KR" sz="5400" dirty="0">
                  <a:solidFill>
                    <a:schemeClr val="bg1"/>
                  </a:solidFill>
                  <a:latin typeface="+mj-lt"/>
                </a:rPr>
                <a:t>Part 3</a:t>
              </a:r>
              <a:endParaRPr lang="ko-KR" altLang="en-US" sz="54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D42975D-EF8B-79C4-FD42-67478009FEDD}"/>
                </a:ext>
              </a:extLst>
            </p:cNvPr>
            <p:cNvSpPr txBox="1"/>
            <p:nvPr/>
          </p:nvSpPr>
          <p:spPr>
            <a:xfrm>
              <a:off x="4750153" y="3095780"/>
              <a:ext cx="2347117" cy="70788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ko-KR" sz="4000" spc="-300" dirty="0">
                  <a:solidFill>
                    <a:schemeClr val="bg1"/>
                  </a:solidFill>
                </a:rPr>
                <a:t>UI/UX</a:t>
              </a:r>
              <a:r>
                <a:rPr lang="ko-KR" altLang="en-US" sz="4000" spc="-300" dirty="0">
                  <a:solidFill>
                    <a:schemeClr val="bg1"/>
                  </a:solidFill>
                </a:rPr>
                <a:t> 설계</a:t>
              </a:r>
              <a:endParaRPr lang="en-US" altLang="ko-KR" sz="4000" spc="-3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21931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6096000" y="-1"/>
            <a:ext cx="6096000" cy="6858001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802105" y="1291225"/>
            <a:ext cx="529389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02105" y="362379"/>
            <a:ext cx="1040670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4000" spc="-300" dirty="0">
                <a:solidFill>
                  <a:schemeClr val="bg1"/>
                </a:solidFill>
                <a:latin typeface="+mn-ea"/>
              </a:rPr>
              <a:t>목차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965157" y="700933"/>
            <a:ext cx="27126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dirty="0">
                <a:solidFill>
                  <a:schemeClr val="bg1"/>
                </a:solidFill>
                <a:latin typeface="+mj-lt"/>
              </a:rPr>
              <a:t>A table of contents.</a:t>
            </a:r>
            <a:endParaRPr lang="ko-KR" altLang="en-US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802105" y="1501768"/>
            <a:ext cx="3004576" cy="523220"/>
            <a:chOff x="802105" y="2134906"/>
            <a:chExt cx="3004576" cy="523220"/>
          </a:xfrm>
        </p:grpSpPr>
        <p:sp>
          <p:nvSpPr>
            <p:cNvPr id="8" name="TextBox 7"/>
            <p:cNvSpPr txBox="1"/>
            <p:nvPr/>
          </p:nvSpPr>
          <p:spPr>
            <a:xfrm>
              <a:off x="802105" y="2134906"/>
              <a:ext cx="684803" cy="5232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2800" spc="300">
                  <a:solidFill>
                    <a:schemeClr val="bg1"/>
                  </a:solidFill>
                  <a:latin typeface="+mj-lt"/>
                </a:rPr>
                <a:t>01</a:t>
              </a:r>
              <a:endParaRPr lang="ko-KR" altLang="en-US" sz="2800" spc="3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611849" y="2134906"/>
              <a:ext cx="2194832" cy="5232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2800" spc="-300" dirty="0">
                  <a:solidFill>
                    <a:schemeClr val="bg1"/>
                  </a:solidFill>
                </a:rPr>
                <a:t>요구사항 정의</a:t>
              </a:r>
              <a:endParaRPr lang="en-US" altLang="ko-KR" sz="2800" spc="-3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802105" y="2272642"/>
            <a:ext cx="3004577" cy="523220"/>
            <a:chOff x="802105" y="2134906"/>
            <a:chExt cx="3004577" cy="523220"/>
          </a:xfrm>
        </p:grpSpPr>
        <p:sp>
          <p:nvSpPr>
            <p:cNvPr id="12" name="TextBox 11"/>
            <p:cNvSpPr txBox="1"/>
            <p:nvPr/>
          </p:nvSpPr>
          <p:spPr>
            <a:xfrm>
              <a:off x="802105" y="2134906"/>
              <a:ext cx="753732" cy="5232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2800" spc="300" dirty="0">
                  <a:solidFill>
                    <a:schemeClr val="bg1"/>
                  </a:solidFill>
                  <a:latin typeface="+mj-lt"/>
                </a:rPr>
                <a:t>02</a:t>
              </a:r>
              <a:endParaRPr lang="ko-KR" altLang="en-US" sz="2800" spc="3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611850" y="2134906"/>
              <a:ext cx="2194832" cy="5232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2800" spc="-300" dirty="0">
                  <a:solidFill>
                    <a:schemeClr val="bg1"/>
                  </a:solidFill>
                </a:rPr>
                <a:t>프로세스 설계</a:t>
              </a:r>
              <a:endParaRPr lang="en-US" altLang="ko-KR" sz="2800" spc="-3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802105" y="3043516"/>
            <a:ext cx="2406657" cy="523220"/>
            <a:chOff x="802105" y="2134906"/>
            <a:chExt cx="2406657" cy="523220"/>
          </a:xfrm>
        </p:grpSpPr>
        <p:sp>
          <p:nvSpPr>
            <p:cNvPr id="15" name="TextBox 14"/>
            <p:cNvSpPr txBox="1"/>
            <p:nvPr/>
          </p:nvSpPr>
          <p:spPr>
            <a:xfrm>
              <a:off x="802105" y="2134906"/>
              <a:ext cx="756938" cy="5232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2800" spc="300">
                  <a:solidFill>
                    <a:schemeClr val="bg1"/>
                  </a:solidFill>
                  <a:latin typeface="+mj-lt"/>
                </a:rPr>
                <a:t>03</a:t>
              </a:r>
              <a:endParaRPr lang="ko-KR" altLang="en-US" sz="2800" spc="3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611850" y="2134906"/>
              <a:ext cx="1596912" cy="5232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2800" spc="-300" dirty="0">
                  <a:solidFill>
                    <a:schemeClr val="bg1"/>
                  </a:solidFill>
                </a:rPr>
                <a:t>UI/UX</a:t>
              </a:r>
              <a:r>
                <a:rPr lang="ko-KR" altLang="en-US" sz="2800" spc="-300" dirty="0">
                  <a:solidFill>
                    <a:schemeClr val="bg1"/>
                  </a:solidFill>
                </a:rPr>
                <a:t> 설계</a:t>
              </a:r>
              <a:endParaRPr lang="en-US" altLang="ko-KR" sz="2800" spc="-3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802105" y="3814390"/>
            <a:ext cx="2062011" cy="523220"/>
            <a:chOff x="802105" y="2134906"/>
            <a:chExt cx="2062011" cy="523220"/>
          </a:xfrm>
        </p:grpSpPr>
        <p:sp>
          <p:nvSpPr>
            <p:cNvPr id="18" name="TextBox 17"/>
            <p:cNvSpPr txBox="1"/>
            <p:nvPr/>
          </p:nvSpPr>
          <p:spPr>
            <a:xfrm>
              <a:off x="802105" y="2134906"/>
              <a:ext cx="761747" cy="5232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2800" spc="300">
                  <a:solidFill>
                    <a:schemeClr val="bg1"/>
                  </a:solidFill>
                  <a:latin typeface="+mj-lt"/>
                </a:rPr>
                <a:t>04</a:t>
              </a:r>
              <a:endParaRPr lang="ko-KR" altLang="en-US" sz="2800" spc="3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611850" y="2134906"/>
              <a:ext cx="1252266" cy="5232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2800" spc="-300" dirty="0">
                  <a:solidFill>
                    <a:schemeClr val="bg1"/>
                  </a:solidFill>
                </a:rPr>
                <a:t>DB </a:t>
              </a:r>
              <a:r>
                <a:rPr lang="ko-KR" altLang="en-US" sz="2800" spc="-300" dirty="0">
                  <a:solidFill>
                    <a:schemeClr val="bg1"/>
                  </a:solidFill>
                </a:rPr>
                <a:t>설계</a:t>
              </a:r>
              <a:endParaRPr lang="en-US" altLang="ko-KR" sz="2800" spc="-3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A1942F6D-A0CC-DFEC-4989-0873C029DE7D}"/>
              </a:ext>
            </a:extLst>
          </p:cNvPr>
          <p:cNvGrpSpPr/>
          <p:nvPr/>
        </p:nvGrpSpPr>
        <p:grpSpPr>
          <a:xfrm>
            <a:off x="802105" y="4585264"/>
            <a:ext cx="1999494" cy="523220"/>
            <a:chOff x="802105" y="2134906"/>
            <a:chExt cx="1999494" cy="52322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DFDB509-62A4-9D3E-C888-F6908D37EA90}"/>
                </a:ext>
              </a:extLst>
            </p:cNvPr>
            <p:cNvSpPr txBox="1"/>
            <p:nvPr/>
          </p:nvSpPr>
          <p:spPr>
            <a:xfrm>
              <a:off x="802105" y="2134906"/>
              <a:ext cx="627095" cy="5232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2800" spc="300" dirty="0">
                  <a:solidFill>
                    <a:schemeClr val="bg1"/>
                  </a:solidFill>
                  <a:latin typeface="+mj-lt"/>
                </a:rPr>
                <a:t>05</a:t>
              </a:r>
              <a:endParaRPr lang="ko-KR" altLang="en-US" sz="2800" spc="3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30B791D-D88F-8404-24CA-50F02F916FAF}"/>
                </a:ext>
              </a:extLst>
            </p:cNvPr>
            <p:cNvSpPr txBox="1"/>
            <p:nvPr/>
          </p:nvSpPr>
          <p:spPr>
            <a:xfrm>
              <a:off x="1611850" y="2134906"/>
              <a:ext cx="1189749" cy="5232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2800" spc="-300" dirty="0">
                  <a:solidFill>
                    <a:schemeClr val="bg1"/>
                  </a:solidFill>
                </a:rPr>
                <a:t>웹 설계</a:t>
              </a:r>
              <a:endParaRPr lang="en-US" altLang="ko-KR" sz="2800" spc="-3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3943B827-9E02-6D0A-F839-A7771389FB32}"/>
              </a:ext>
            </a:extLst>
          </p:cNvPr>
          <p:cNvGrpSpPr/>
          <p:nvPr/>
        </p:nvGrpSpPr>
        <p:grpSpPr>
          <a:xfrm>
            <a:off x="811465" y="5356138"/>
            <a:ext cx="1986670" cy="523220"/>
            <a:chOff x="802105" y="2134906"/>
            <a:chExt cx="1986670" cy="523220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6FBBAB4-8997-F86A-9AD0-5BCF705BFB0C}"/>
                </a:ext>
              </a:extLst>
            </p:cNvPr>
            <p:cNvSpPr txBox="1"/>
            <p:nvPr/>
          </p:nvSpPr>
          <p:spPr>
            <a:xfrm>
              <a:off x="802105" y="2134906"/>
              <a:ext cx="627095" cy="5232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2800" spc="300" dirty="0">
                  <a:solidFill>
                    <a:schemeClr val="bg1"/>
                  </a:solidFill>
                  <a:latin typeface="+mj-lt"/>
                </a:rPr>
                <a:t>06</a:t>
              </a:r>
              <a:endParaRPr lang="ko-KR" altLang="en-US" sz="2800" spc="3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535F496-315A-592B-3B72-792CCD0E04D4}"/>
                </a:ext>
              </a:extLst>
            </p:cNvPr>
            <p:cNvSpPr txBox="1"/>
            <p:nvPr/>
          </p:nvSpPr>
          <p:spPr>
            <a:xfrm>
              <a:off x="1611850" y="2134906"/>
              <a:ext cx="1176925" cy="5232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2800" spc="-300" dirty="0">
                  <a:solidFill>
                    <a:schemeClr val="bg1"/>
                  </a:solidFill>
                </a:rPr>
                <a:t>A I  </a:t>
              </a:r>
              <a:r>
                <a:rPr lang="ko-KR" altLang="en-US" sz="2800" spc="-300" dirty="0">
                  <a:solidFill>
                    <a:schemeClr val="bg1"/>
                  </a:solidFill>
                </a:rPr>
                <a:t>설계</a:t>
              </a:r>
              <a:endParaRPr lang="en-US" altLang="ko-KR" sz="2800" spc="-3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7AB4D1A0-1270-C65B-A9AC-C7E0B86E4381}"/>
              </a:ext>
            </a:extLst>
          </p:cNvPr>
          <p:cNvGrpSpPr/>
          <p:nvPr/>
        </p:nvGrpSpPr>
        <p:grpSpPr>
          <a:xfrm>
            <a:off x="802105" y="6124238"/>
            <a:ext cx="2790993" cy="523220"/>
            <a:chOff x="802105" y="2134906"/>
            <a:chExt cx="2790993" cy="523220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A7AFF59-FFE7-E8B3-62EF-DDDFB3523150}"/>
                </a:ext>
              </a:extLst>
            </p:cNvPr>
            <p:cNvSpPr txBox="1"/>
            <p:nvPr/>
          </p:nvSpPr>
          <p:spPr>
            <a:xfrm>
              <a:off x="802105" y="2134906"/>
              <a:ext cx="655949" cy="5232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2800" spc="300" dirty="0">
                  <a:solidFill>
                    <a:schemeClr val="bg1"/>
                  </a:solidFill>
                  <a:latin typeface="+mj-ea"/>
                  <a:ea typeface="+mj-ea"/>
                </a:rPr>
                <a:t>07</a:t>
              </a:r>
              <a:endParaRPr lang="ko-KR" altLang="en-US" sz="2800" spc="3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05F6C38-F622-B5DB-C298-CDFA3860D77A}"/>
                </a:ext>
              </a:extLst>
            </p:cNvPr>
            <p:cNvSpPr txBox="1"/>
            <p:nvPr/>
          </p:nvSpPr>
          <p:spPr>
            <a:xfrm>
              <a:off x="1611850" y="2134906"/>
              <a:ext cx="1981248" cy="5232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2800" spc="-300" dirty="0">
                  <a:solidFill>
                    <a:schemeClr val="bg1"/>
                  </a:solidFill>
                  <a:latin typeface="+mj-ea"/>
                  <a:ea typeface="+mj-ea"/>
                </a:rPr>
                <a:t>Interface</a:t>
              </a:r>
              <a:r>
                <a:rPr lang="ko-KR" altLang="en-US" sz="2800" spc="-300" dirty="0">
                  <a:solidFill>
                    <a:schemeClr val="bg1"/>
                  </a:solidFill>
                  <a:latin typeface="+mj-ea"/>
                  <a:ea typeface="+mj-ea"/>
                </a:rPr>
                <a:t> 설계</a:t>
              </a:r>
              <a:endParaRPr lang="en-US" altLang="ko-KR" sz="2800" spc="-3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4D07F42-8B21-83A1-DE08-0524FB36778A}"/>
              </a:ext>
            </a:extLst>
          </p:cNvPr>
          <p:cNvSpPr txBox="1"/>
          <p:nvPr/>
        </p:nvSpPr>
        <p:spPr>
          <a:xfrm>
            <a:off x="835991" y="2758734"/>
            <a:ext cx="1037989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 Padding : 10px 5px;</a:t>
            </a:r>
          </a:p>
          <a:p>
            <a:r>
              <a:rPr lang="en-US" altLang="ko-KR" dirty="0"/>
              <a:t>    Border : 1px solid Gainsboro;</a:t>
            </a:r>
          </a:p>
          <a:p>
            <a:r>
              <a:rPr lang="en-US" altLang="ko-KR" dirty="0"/>
              <a:t>    Border-radius : 4px;</a:t>
            </a:r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모바일 환경을 고려하여 기본적으로 한 줄 전체를 채울 것을 권장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여러 개의 인풋박스가 한 줄에 있어야 하는 경우 최대 </a:t>
            </a:r>
            <a:r>
              <a:rPr lang="en-US" altLang="ko-KR" dirty="0"/>
              <a:t>3</a:t>
            </a:r>
            <a:r>
              <a:rPr lang="ko-KR" altLang="en-US" dirty="0"/>
              <a:t>개까지 사용할 것을 권장</a:t>
            </a:r>
            <a:r>
              <a:rPr lang="en-US" altLang="ko-KR" dirty="0"/>
              <a:t>,</a:t>
            </a:r>
            <a:r>
              <a:rPr lang="ko-KR" altLang="en-US" dirty="0"/>
              <a:t>그 이상은 여러 줄로 표현할 것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사용자의 편의를 위해 </a:t>
            </a:r>
            <a:r>
              <a:rPr lang="en-US" altLang="ko-KR" dirty="0"/>
              <a:t>placeholder </a:t>
            </a:r>
            <a:r>
              <a:rPr lang="ko-KR" altLang="en-US" dirty="0"/>
              <a:t>사용할 것을 권장</a:t>
            </a:r>
            <a:endParaRPr lang="en-US" altLang="ko-KR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BA2B131-780C-EC18-0032-B96C9559FA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991" y="2193132"/>
            <a:ext cx="6138907" cy="457203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0E11671A-77CB-A486-0362-8797606EB240}"/>
              </a:ext>
            </a:extLst>
          </p:cNvPr>
          <p:cNvSpPr/>
          <p:nvPr/>
        </p:nvSpPr>
        <p:spPr>
          <a:xfrm>
            <a:off x="0" y="-2"/>
            <a:ext cx="24384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B299567-5129-A906-7125-489270686C3F}"/>
              </a:ext>
            </a:extLst>
          </p:cNvPr>
          <p:cNvSpPr/>
          <p:nvPr/>
        </p:nvSpPr>
        <p:spPr>
          <a:xfrm>
            <a:off x="2438400" y="-2"/>
            <a:ext cx="2438400" cy="1604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F8002F8-C045-3EA7-52B9-5634AA44FAEA}"/>
              </a:ext>
            </a:extLst>
          </p:cNvPr>
          <p:cNvSpPr/>
          <p:nvPr/>
        </p:nvSpPr>
        <p:spPr>
          <a:xfrm>
            <a:off x="4876800" y="-2"/>
            <a:ext cx="2438400" cy="1604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1E46BE7-4E33-CDFF-87C5-700E31EA1B4B}"/>
              </a:ext>
            </a:extLst>
          </p:cNvPr>
          <p:cNvSpPr/>
          <p:nvPr/>
        </p:nvSpPr>
        <p:spPr>
          <a:xfrm>
            <a:off x="73152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901B168-BAF8-47A8-1343-106FDBB6A23E}"/>
              </a:ext>
            </a:extLst>
          </p:cNvPr>
          <p:cNvSpPr/>
          <p:nvPr/>
        </p:nvSpPr>
        <p:spPr>
          <a:xfrm>
            <a:off x="97536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E56FEE7-219C-76FB-12C0-7DC4F89B26CB}"/>
              </a:ext>
            </a:extLst>
          </p:cNvPr>
          <p:cNvSpPr txBox="1"/>
          <p:nvPr/>
        </p:nvSpPr>
        <p:spPr>
          <a:xfrm>
            <a:off x="160421" y="304800"/>
            <a:ext cx="675570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600" dirty="0">
                <a:solidFill>
                  <a:schemeClr val="accent2"/>
                </a:solidFill>
                <a:latin typeface="+mj-lt"/>
              </a:rPr>
              <a:t>Part 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4EB3ACE-40AF-BA51-0A05-DE186F03DF46}"/>
              </a:ext>
            </a:extLst>
          </p:cNvPr>
          <p:cNvSpPr txBox="1"/>
          <p:nvPr/>
        </p:nvSpPr>
        <p:spPr>
          <a:xfrm>
            <a:off x="1061630" y="320188"/>
            <a:ext cx="6272871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600" dirty="0">
                <a:solidFill>
                  <a:schemeClr val="accent2"/>
                </a:solidFill>
              </a:rPr>
              <a:t>UI/UX</a:t>
            </a:r>
            <a:r>
              <a:rPr lang="ko-KR" altLang="en-US" sz="3600" dirty="0">
                <a:solidFill>
                  <a:schemeClr val="accent2"/>
                </a:solidFill>
              </a:rPr>
              <a:t> 설계 </a:t>
            </a:r>
            <a:r>
              <a:rPr lang="en-US" altLang="ko-KR" sz="3600" dirty="0">
                <a:solidFill>
                  <a:schemeClr val="accent2"/>
                </a:solidFill>
              </a:rPr>
              <a:t>– UI </a:t>
            </a:r>
            <a:r>
              <a:rPr lang="ko-KR" altLang="en-US" sz="3600" dirty="0">
                <a:solidFill>
                  <a:schemeClr val="accent2"/>
                </a:solidFill>
              </a:rPr>
              <a:t>스타일 가이드</a:t>
            </a:r>
            <a:endParaRPr lang="en-US" altLang="ko-KR" sz="3600" dirty="0">
              <a:solidFill>
                <a:schemeClr val="accent2"/>
              </a:solidFill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86198E8-F430-BC73-2758-3CE73610D634}"/>
              </a:ext>
            </a:extLst>
          </p:cNvPr>
          <p:cNvCxnSpPr/>
          <p:nvPr/>
        </p:nvCxnSpPr>
        <p:spPr>
          <a:xfrm>
            <a:off x="1061630" y="1097280"/>
            <a:ext cx="111303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제목 1">
            <a:extLst>
              <a:ext uri="{FF2B5EF4-FFF2-40B4-BE49-F238E27FC236}">
                <a16:creationId xmlns:a16="http://schemas.microsoft.com/office/drawing/2014/main" id="{9B8F7BAE-FCBC-6BFD-29F1-013CFA20A6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991" y="1435336"/>
            <a:ext cx="4550030" cy="361909"/>
          </a:xfrm>
        </p:spPr>
        <p:txBody>
          <a:bodyPr>
            <a:noAutofit/>
          </a:bodyPr>
          <a:lstStyle/>
          <a:p>
            <a:r>
              <a:rPr lang="ko-KR" altLang="en-US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인풋박스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088948B6-0E5F-96C9-3373-69A11F24185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624504" y="5654058"/>
            <a:ext cx="2567496" cy="1203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1408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3CE0BE7-96BC-76F4-2FFD-59268819A5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630" y="2480652"/>
            <a:ext cx="1238259" cy="4095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009CA0B-8932-10B6-3264-4FB03BDC8162}"/>
              </a:ext>
            </a:extLst>
          </p:cNvPr>
          <p:cNvSpPr txBox="1"/>
          <p:nvPr/>
        </p:nvSpPr>
        <p:spPr>
          <a:xfrm>
            <a:off x="1061630" y="2991827"/>
            <a:ext cx="325446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Class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content-header-title</a:t>
            </a:r>
          </a:p>
          <a:p>
            <a:r>
              <a:rPr lang="en-US" altLang="ko-KR" dirty="0"/>
              <a:t>Font-size : 1.5 rem</a:t>
            </a:r>
          </a:p>
          <a:p>
            <a:r>
              <a:rPr lang="en-US" altLang="ko-KR" dirty="0"/>
              <a:t>Font-weight : bold</a:t>
            </a:r>
          </a:p>
          <a:p>
            <a:endParaRPr lang="en-US" altLang="ko-KR" dirty="0"/>
          </a:p>
          <a:p>
            <a:r>
              <a:rPr lang="ko-KR" altLang="en-US" dirty="0"/>
              <a:t>해당 화면의 타이틀에 사용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F7C4AFF-C0B7-2E7D-8A74-305DC15EDE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4694" y="2411033"/>
            <a:ext cx="1138246" cy="3667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4EAB5E9-2AE0-D780-5D40-5A3899578830}"/>
              </a:ext>
            </a:extLst>
          </p:cNvPr>
          <p:cNvSpPr txBox="1"/>
          <p:nvPr/>
        </p:nvSpPr>
        <p:spPr>
          <a:xfrm>
            <a:off x="4654076" y="2991827"/>
            <a:ext cx="416259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Class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main-title</a:t>
            </a:r>
          </a:p>
          <a:p>
            <a:r>
              <a:rPr lang="en-US" altLang="ko-KR" dirty="0"/>
              <a:t>Font-size : 18px</a:t>
            </a:r>
          </a:p>
          <a:p>
            <a:r>
              <a:rPr lang="en-US" altLang="ko-KR" dirty="0"/>
              <a:t>Font-weight : bold</a:t>
            </a:r>
          </a:p>
          <a:p>
            <a:endParaRPr lang="en-US" altLang="ko-KR" dirty="0"/>
          </a:p>
          <a:p>
            <a:r>
              <a:rPr lang="ko-KR" altLang="en-US" dirty="0"/>
              <a:t>해당 메인 </a:t>
            </a:r>
            <a:r>
              <a:rPr lang="en-US" altLang="ko-KR" dirty="0"/>
              <a:t>content </a:t>
            </a:r>
            <a:r>
              <a:rPr lang="ko-KR" altLang="en-US" dirty="0"/>
              <a:t>내의 제목으로 사용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AAA9B24-9C70-C5DF-B33C-072003A5F3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7746" y="2470779"/>
            <a:ext cx="1003928" cy="24949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3FE15D1-8132-06D3-F572-5D60940239EA}"/>
              </a:ext>
            </a:extLst>
          </p:cNvPr>
          <p:cNvSpPr txBox="1"/>
          <p:nvPr/>
        </p:nvSpPr>
        <p:spPr>
          <a:xfrm>
            <a:off x="8387745" y="2815084"/>
            <a:ext cx="28089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Font-size : 14px</a:t>
            </a:r>
          </a:p>
          <a:p>
            <a:endParaRPr lang="en-US" altLang="ko-KR" dirty="0"/>
          </a:p>
          <a:p>
            <a:r>
              <a:rPr lang="ko-KR" altLang="en-US" dirty="0"/>
              <a:t>일반적인 경우에 사용</a:t>
            </a:r>
            <a:endParaRPr lang="en-US" altLang="ko-KR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E6D7DDD-1EE7-3EB5-87FD-E1ADCFA0B33D}"/>
              </a:ext>
            </a:extLst>
          </p:cNvPr>
          <p:cNvSpPr/>
          <p:nvPr/>
        </p:nvSpPr>
        <p:spPr>
          <a:xfrm>
            <a:off x="0" y="-2"/>
            <a:ext cx="24384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1D6AEB3-CD04-7BC3-0B4B-74E2A8408478}"/>
              </a:ext>
            </a:extLst>
          </p:cNvPr>
          <p:cNvSpPr/>
          <p:nvPr/>
        </p:nvSpPr>
        <p:spPr>
          <a:xfrm>
            <a:off x="2438400" y="-2"/>
            <a:ext cx="2438400" cy="1604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E6C40AF-EE93-44C7-46BD-D39980ACD253}"/>
              </a:ext>
            </a:extLst>
          </p:cNvPr>
          <p:cNvSpPr/>
          <p:nvPr/>
        </p:nvSpPr>
        <p:spPr>
          <a:xfrm>
            <a:off x="4876800" y="-2"/>
            <a:ext cx="2438400" cy="1604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DA9DEA6-E65E-5D62-49C1-90E10C188D96}"/>
              </a:ext>
            </a:extLst>
          </p:cNvPr>
          <p:cNvSpPr/>
          <p:nvPr/>
        </p:nvSpPr>
        <p:spPr>
          <a:xfrm>
            <a:off x="73152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16200D0-3ACA-DC45-60D2-9C24DE27FC68}"/>
              </a:ext>
            </a:extLst>
          </p:cNvPr>
          <p:cNvSpPr/>
          <p:nvPr/>
        </p:nvSpPr>
        <p:spPr>
          <a:xfrm>
            <a:off x="97536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440AB14-5578-ABE2-3ACD-BFB1ED6B9B1A}"/>
              </a:ext>
            </a:extLst>
          </p:cNvPr>
          <p:cNvSpPr txBox="1"/>
          <p:nvPr/>
        </p:nvSpPr>
        <p:spPr>
          <a:xfrm>
            <a:off x="160421" y="304800"/>
            <a:ext cx="675570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600" dirty="0">
                <a:solidFill>
                  <a:schemeClr val="accent2"/>
                </a:solidFill>
                <a:latin typeface="+mj-lt"/>
              </a:rPr>
              <a:t>Part 3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2DF0B0B-BE4D-4127-C8E6-46B7673525A0}"/>
              </a:ext>
            </a:extLst>
          </p:cNvPr>
          <p:cNvSpPr txBox="1"/>
          <p:nvPr/>
        </p:nvSpPr>
        <p:spPr>
          <a:xfrm>
            <a:off x="1061630" y="320188"/>
            <a:ext cx="6272871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600" dirty="0">
                <a:solidFill>
                  <a:schemeClr val="accent2"/>
                </a:solidFill>
              </a:rPr>
              <a:t>UI/UX</a:t>
            </a:r>
            <a:r>
              <a:rPr lang="ko-KR" altLang="en-US" sz="3600" dirty="0">
                <a:solidFill>
                  <a:schemeClr val="accent2"/>
                </a:solidFill>
              </a:rPr>
              <a:t> 설계 </a:t>
            </a:r>
            <a:r>
              <a:rPr lang="en-US" altLang="ko-KR" sz="3600" dirty="0">
                <a:solidFill>
                  <a:schemeClr val="accent2"/>
                </a:solidFill>
              </a:rPr>
              <a:t>– UI </a:t>
            </a:r>
            <a:r>
              <a:rPr lang="ko-KR" altLang="en-US" sz="3600" dirty="0">
                <a:solidFill>
                  <a:schemeClr val="accent2"/>
                </a:solidFill>
              </a:rPr>
              <a:t>스타일 가이드</a:t>
            </a:r>
            <a:endParaRPr lang="en-US" altLang="ko-KR" sz="3600" dirty="0">
              <a:solidFill>
                <a:schemeClr val="accent2"/>
              </a:solidFill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21C09DDC-00E4-FB80-F099-067FC934E48B}"/>
              </a:ext>
            </a:extLst>
          </p:cNvPr>
          <p:cNvCxnSpPr/>
          <p:nvPr/>
        </p:nvCxnSpPr>
        <p:spPr>
          <a:xfrm>
            <a:off x="1061630" y="1097280"/>
            <a:ext cx="111303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제목 1">
            <a:extLst>
              <a:ext uri="{FF2B5EF4-FFF2-40B4-BE49-F238E27FC236}">
                <a16:creationId xmlns:a16="http://schemas.microsoft.com/office/drawing/2014/main" id="{53ECE6C0-B50D-C31D-5A25-5FA70DAF9DA1}"/>
              </a:ext>
            </a:extLst>
          </p:cNvPr>
          <p:cNvSpPr txBox="1">
            <a:spLocks/>
          </p:cNvSpPr>
          <p:nvPr/>
        </p:nvSpPr>
        <p:spPr>
          <a:xfrm>
            <a:off x="835991" y="1435336"/>
            <a:ext cx="4550030" cy="36190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800">
                <a:latin typeface="맑은 고딕" panose="020B0503020000020004" pitchFamily="50" charset="-127"/>
                <a:ea typeface="맑은 고딕" panose="020B0503020000020004" pitchFamily="50" charset="-127"/>
              </a:rPr>
              <a:t>라벨</a:t>
            </a:r>
            <a:endParaRPr lang="ko-KR" altLang="en-US" sz="2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1CCD1CAF-D391-DD44-15B6-ED63F8A50F9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9624504" y="5654058"/>
            <a:ext cx="2567496" cy="1203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9608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53A75CB-0F50-DC2E-0052-82D95F39DA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635" y="2077254"/>
            <a:ext cx="6738987" cy="102394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6D16459-A8DB-5982-E37E-C9B57E2295AA}"/>
              </a:ext>
            </a:extLst>
          </p:cNvPr>
          <p:cNvSpPr txBox="1"/>
          <p:nvPr/>
        </p:nvSpPr>
        <p:spPr>
          <a:xfrm>
            <a:off x="918915" y="3482435"/>
            <a:ext cx="1035417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Padding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10px</a:t>
            </a:r>
            <a:r>
              <a:rPr lang="ko-KR" altLang="en-US" dirty="0"/>
              <a:t> </a:t>
            </a:r>
            <a:r>
              <a:rPr lang="en-US" altLang="ko-KR" dirty="0"/>
              <a:t>5px;</a:t>
            </a:r>
          </a:p>
          <a:p>
            <a:r>
              <a:rPr lang="en-US" altLang="ko-KR" dirty="0"/>
              <a:t>Border : 1px solid Gainsboro;</a:t>
            </a:r>
          </a:p>
          <a:p>
            <a:r>
              <a:rPr lang="en-US" altLang="ko-KR" dirty="0"/>
              <a:t>Border-radius : 4px;</a:t>
            </a:r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모바일 환경을 고려하여 기본적으로 한 줄 전체를 채울 것을 권장</a:t>
            </a:r>
            <a:endParaRPr lang="en-US" altLang="ko-KR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9282656-9B24-A162-0057-CB0D71AE6D63}"/>
              </a:ext>
            </a:extLst>
          </p:cNvPr>
          <p:cNvSpPr/>
          <p:nvPr/>
        </p:nvSpPr>
        <p:spPr>
          <a:xfrm>
            <a:off x="0" y="-2"/>
            <a:ext cx="24384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41BD9EE-3674-5119-5B88-AA9CFB6CDAB5}"/>
              </a:ext>
            </a:extLst>
          </p:cNvPr>
          <p:cNvSpPr/>
          <p:nvPr/>
        </p:nvSpPr>
        <p:spPr>
          <a:xfrm>
            <a:off x="2438400" y="-2"/>
            <a:ext cx="2438400" cy="1604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3167B7F-BC18-3DA6-127C-DC9EB4A2A582}"/>
              </a:ext>
            </a:extLst>
          </p:cNvPr>
          <p:cNvSpPr/>
          <p:nvPr/>
        </p:nvSpPr>
        <p:spPr>
          <a:xfrm>
            <a:off x="4876800" y="-2"/>
            <a:ext cx="2438400" cy="1604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D0A0BFB-800E-1ECD-EE12-A76AD413F719}"/>
              </a:ext>
            </a:extLst>
          </p:cNvPr>
          <p:cNvSpPr/>
          <p:nvPr/>
        </p:nvSpPr>
        <p:spPr>
          <a:xfrm>
            <a:off x="73152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31582D0-04F0-626A-C189-4E549487682F}"/>
              </a:ext>
            </a:extLst>
          </p:cNvPr>
          <p:cNvSpPr/>
          <p:nvPr/>
        </p:nvSpPr>
        <p:spPr>
          <a:xfrm>
            <a:off x="97536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15C961-ED38-D826-AA87-22B58AA48E84}"/>
              </a:ext>
            </a:extLst>
          </p:cNvPr>
          <p:cNvSpPr txBox="1"/>
          <p:nvPr/>
        </p:nvSpPr>
        <p:spPr>
          <a:xfrm>
            <a:off x="160421" y="304800"/>
            <a:ext cx="675570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600" dirty="0">
                <a:solidFill>
                  <a:schemeClr val="accent2"/>
                </a:solidFill>
                <a:latin typeface="+mj-lt"/>
              </a:rPr>
              <a:t>Part 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FD0FF93-C166-30D8-6716-5BF377A42F1D}"/>
              </a:ext>
            </a:extLst>
          </p:cNvPr>
          <p:cNvSpPr txBox="1"/>
          <p:nvPr/>
        </p:nvSpPr>
        <p:spPr>
          <a:xfrm>
            <a:off x="1061630" y="320188"/>
            <a:ext cx="6272871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600" dirty="0">
                <a:solidFill>
                  <a:schemeClr val="accent2"/>
                </a:solidFill>
              </a:rPr>
              <a:t>UI/UX</a:t>
            </a:r>
            <a:r>
              <a:rPr lang="ko-KR" altLang="en-US" sz="3600" dirty="0">
                <a:solidFill>
                  <a:schemeClr val="accent2"/>
                </a:solidFill>
              </a:rPr>
              <a:t> 설계 </a:t>
            </a:r>
            <a:r>
              <a:rPr lang="en-US" altLang="ko-KR" sz="3600" dirty="0">
                <a:solidFill>
                  <a:schemeClr val="accent2"/>
                </a:solidFill>
              </a:rPr>
              <a:t>– UI </a:t>
            </a:r>
            <a:r>
              <a:rPr lang="ko-KR" altLang="en-US" sz="3600" dirty="0">
                <a:solidFill>
                  <a:schemeClr val="accent2"/>
                </a:solidFill>
              </a:rPr>
              <a:t>스타일 가이드</a:t>
            </a:r>
            <a:endParaRPr lang="en-US" altLang="ko-KR" sz="3600" dirty="0">
              <a:solidFill>
                <a:schemeClr val="accent2"/>
              </a:solidFill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FF19730F-5A1C-E593-A2DA-E6A35265DE5C}"/>
              </a:ext>
            </a:extLst>
          </p:cNvPr>
          <p:cNvCxnSpPr/>
          <p:nvPr/>
        </p:nvCxnSpPr>
        <p:spPr>
          <a:xfrm>
            <a:off x="1061630" y="1097280"/>
            <a:ext cx="111303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제목 1">
            <a:extLst>
              <a:ext uri="{FF2B5EF4-FFF2-40B4-BE49-F238E27FC236}">
                <a16:creationId xmlns:a16="http://schemas.microsoft.com/office/drawing/2014/main" id="{5999BC51-A3BD-4430-E271-7ADD4687E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991" y="1435336"/>
            <a:ext cx="4550030" cy="361909"/>
          </a:xfrm>
        </p:spPr>
        <p:txBody>
          <a:bodyPr>
            <a:noAutofit/>
          </a:bodyPr>
          <a:lstStyle/>
          <a:p>
            <a:r>
              <a:rPr lang="ko-KR" altLang="en-US" sz="28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콤보박스</a:t>
            </a:r>
            <a:endParaRPr lang="ko-KR" altLang="en-US" sz="2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227C9E5C-C9FC-C9E0-D32D-5E09A42CE9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624504" y="5654058"/>
            <a:ext cx="2567496" cy="1203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6411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77C93C1-E260-9733-F2D9-9B4283D431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1" y="2317038"/>
            <a:ext cx="4755776" cy="22239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72116E2-58AD-8A92-FEAC-091DE5375B51}"/>
              </a:ext>
            </a:extLst>
          </p:cNvPr>
          <p:cNvSpPr txBox="1"/>
          <p:nvPr/>
        </p:nvSpPr>
        <p:spPr>
          <a:xfrm>
            <a:off x="6451067" y="2317038"/>
            <a:ext cx="463176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Padding : 10px 5px;</a:t>
            </a:r>
          </a:p>
          <a:p>
            <a:r>
              <a:rPr lang="en-US" altLang="ko-KR" dirty="0"/>
              <a:t>Border : 1px solid Gainsboro;</a:t>
            </a:r>
          </a:p>
          <a:p>
            <a:r>
              <a:rPr lang="en-US" altLang="ko-KR" dirty="0"/>
              <a:t>Border-radius : 4px;</a:t>
            </a:r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HTML</a:t>
            </a:r>
            <a:r>
              <a:rPr lang="ko-KR" altLang="en-US" dirty="0"/>
              <a:t>기본 캘린더 컴포넌트 사용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모바일 환경을 고려하여 기본적으로 한 줄 전체를 채울 것을 권장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D015107-5B5A-7AEE-8C93-3BB7DBCAFDFB}"/>
              </a:ext>
            </a:extLst>
          </p:cNvPr>
          <p:cNvSpPr/>
          <p:nvPr/>
        </p:nvSpPr>
        <p:spPr>
          <a:xfrm>
            <a:off x="0" y="-2"/>
            <a:ext cx="24384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831B224-FAF5-D00A-E270-47D02853DB8C}"/>
              </a:ext>
            </a:extLst>
          </p:cNvPr>
          <p:cNvSpPr/>
          <p:nvPr/>
        </p:nvSpPr>
        <p:spPr>
          <a:xfrm>
            <a:off x="2438400" y="-2"/>
            <a:ext cx="2438400" cy="1604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52D9D1F-0851-A0F0-1188-3C7AAFE90DC4}"/>
              </a:ext>
            </a:extLst>
          </p:cNvPr>
          <p:cNvSpPr/>
          <p:nvPr/>
        </p:nvSpPr>
        <p:spPr>
          <a:xfrm>
            <a:off x="4876800" y="-2"/>
            <a:ext cx="2438400" cy="1604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90C35A6-CE35-5D1B-1572-32077F418B6C}"/>
              </a:ext>
            </a:extLst>
          </p:cNvPr>
          <p:cNvSpPr/>
          <p:nvPr/>
        </p:nvSpPr>
        <p:spPr>
          <a:xfrm>
            <a:off x="73152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DC1632E-80A5-EE4C-CFCA-1F26769B1F8D}"/>
              </a:ext>
            </a:extLst>
          </p:cNvPr>
          <p:cNvSpPr/>
          <p:nvPr/>
        </p:nvSpPr>
        <p:spPr>
          <a:xfrm>
            <a:off x="97536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7EEBD70-21D0-79EB-92E3-0160A2725229}"/>
              </a:ext>
            </a:extLst>
          </p:cNvPr>
          <p:cNvSpPr txBox="1"/>
          <p:nvPr/>
        </p:nvSpPr>
        <p:spPr>
          <a:xfrm>
            <a:off x="160421" y="304800"/>
            <a:ext cx="675570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600" dirty="0">
                <a:solidFill>
                  <a:schemeClr val="accent2"/>
                </a:solidFill>
                <a:latin typeface="+mj-lt"/>
              </a:rPr>
              <a:t>Part 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8BF327F-67B4-3C8C-D048-018D924AC25D}"/>
              </a:ext>
            </a:extLst>
          </p:cNvPr>
          <p:cNvSpPr txBox="1"/>
          <p:nvPr/>
        </p:nvSpPr>
        <p:spPr>
          <a:xfrm>
            <a:off x="1061630" y="320188"/>
            <a:ext cx="6272871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600" dirty="0">
                <a:solidFill>
                  <a:schemeClr val="accent2"/>
                </a:solidFill>
              </a:rPr>
              <a:t>UI/UX</a:t>
            </a:r>
            <a:r>
              <a:rPr lang="ko-KR" altLang="en-US" sz="3600" dirty="0">
                <a:solidFill>
                  <a:schemeClr val="accent2"/>
                </a:solidFill>
              </a:rPr>
              <a:t> 설계 </a:t>
            </a:r>
            <a:r>
              <a:rPr lang="en-US" altLang="ko-KR" sz="3600" dirty="0">
                <a:solidFill>
                  <a:schemeClr val="accent2"/>
                </a:solidFill>
              </a:rPr>
              <a:t>– UI </a:t>
            </a:r>
            <a:r>
              <a:rPr lang="ko-KR" altLang="en-US" sz="3600" dirty="0">
                <a:solidFill>
                  <a:schemeClr val="accent2"/>
                </a:solidFill>
              </a:rPr>
              <a:t>스타일 가이드</a:t>
            </a:r>
            <a:endParaRPr lang="en-US" altLang="ko-KR" sz="3600" dirty="0">
              <a:solidFill>
                <a:schemeClr val="accent2"/>
              </a:solidFill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069B54E8-583C-9E9A-77F0-E3695BACE0D9}"/>
              </a:ext>
            </a:extLst>
          </p:cNvPr>
          <p:cNvCxnSpPr/>
          <p:nvPr/>
        </p:nvCxnSpPr>
        <p:spPr>
          <a:xfrm>
            <a:off x="1061630" y="1097280"/>
            <a:ext cx="111303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제목 1">
            <a:extLst>
              <a:ext uri="{FF2B5EF4-FFF2-40B4-BE49-F238E27FC236}">
                <a16:creationId xmlns:a16="http://schemas.microsoft.com/office/drawing/2014/main" id="{5E6786A2-EE81-7F4D-A234-487C52A6C4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991" y="1435336"/>
            <a:ext cx="4550030" cy="361909"/>
          </a:xfrm>
        </p:spPr>
        <p:txBody>
          <a:bodyPr>
            <a:noAutofit/>
          </a:bodyPr>
          <a:lstStyle/>
          <a:p>
            <a:r>
              <a:rPr lang="ko-KR" altLang="en-US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캘린더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4119B0FE-088D-FABA-76F3-7F0AB561F9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624504" y="5654058"/>
            <a:ext cx="2567496" cy="1203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4398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6DA3767-7469-B63E-A418-1AECB277E5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0267" y="2276887"/>
            <a:ext cx="752481" cy="41434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EC84247-5C0C-0D89-8CA6-67E46D8ABB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4193" y="2396659"/>
            <a:ext cx="723905" cy="39052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61C944F-B063-9891-93F8-8BEEC01E3584}"/>
              </a:ext>
            </a:extLst>
          </p:cNvPr>
          <p:cNvSpPr txBox="1"/>
          <p:nvPr/>
        </p:nvSpPr>
        <p:spPr>
          <a:xfrm>
            <a:off x="1061913" y="1895089"/>
            <a:ext cx="949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Default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D5259B-DAB8-EC90-7EA8-1E0ECB318E8F}"/>
              </a:ext>
            </a:extLst>
          </p:cNvPr>
          <p:cNvSpPr txBox="1"/>
          <p:nvPr/>
        </p:nvSpPr>
        <p:spPr>
          <a:xfrm>
            <a:off x="4284677" y="2798176"/>
            <a:ext cx="949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hover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F0F5042-D02A-0BB1-6C6E-13A6D6C4E9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4677" y="3316562"/>
            <a:ext cx="771531" cy="38576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CC44F36-718F-0316-F6E3-06F22600BC7A}"/>
              </a:ext>
            </a:extLst>
          </p:cNvPr>
          <p:cNvSpPr txBox="1"/>
          <p:nvPr/>
        </p:nvSpPr>
        <p:spPr>
          <a:xfrm>
            <a:off x="7275111" y="1884246"/>
            <a:ext cx="1441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Activate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88FDDCD8-66C0-57DF-ED6F-B752000B87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01874" y="3153082"/>
            <a:ext cx="752481" cy="39052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CD6FF4F-F00D-46CE-ACE5-7D0B3A06C431}"/>
              </a:ext>
            </a:extLst>
          </p:cNvPr>
          <p:cNvSpPr txBox="1"/>
          <p:nvPr/>
        </p:nvSpPr>
        <p:spPr>
          <a:xfrm>
            <a:off x="10056310" y="2695160"/>
            <a:ext cx="1441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Disabled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CD540E4-1F1B-EECA-49A2-87D359ABA6C4}"/>
              </a:ext>
            </a:extLst>
          </p:cNvPr>
          <p:cNvSpPr txBox="1"/>
          <p:nvPr/>
        </p:nvSpPr>
        <p:spPr>
          <a:xfrm>
            <a:off x="405104" y="2951197"/>
            <a:ext cx="341409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background: var(--main-color);</a:t>
            </a:r>
          </a:p>
          <a:p>
            <a:r>
              <a:rPr lang="en-US" altLang="ko-KR" dirty="0"/>
              <a:t>color: var(--white);</a:t>
            </a:r>
          </a:p>
          <a:p>
            <a:r>
              <a:rPr lang="en-US" altLang="ko-KR" dirty="0"/>
              <a:t>border: 0;</a:t>
            </a:r>
          </a:p>
          <a:p>
            <a:r>
              <a:rPr lang="en-US" altLang="ko-KR" dirty="0"/>
              <a:t>border-radius: 5px;</a:t>
            </a:r>
          </a:p>
          <a:p>
            <a:r>
              <a:rPr lang="en-US" altLang="ko-KR" dirty="0"/>
              <a:t>min-width: 70px;</a:t>
            </a:r>
          </a:p>
          <a:p>
            <a:r>
              <a:rPr lang="en-US" altLang="ko-KR" dirty="0"/>
              <a:t>min-height: 35px;</a:t>
            </a:r>
          </a:p>
          <a:p>
            <a:r>
              <a:rPr lang="en-US" altLang="ko-KR" dirty="0"/>
              <a:t>margin: 5px;</a:t>
            </a:r>
          </a:p>
          <a:p>
            <a:r>
              <a:rPr lang="en-US" altLang="ko-KR" dirty="0"/>
              <a:t>padding: 5px;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4660671-6F5A-76D2-5EFA-F30FC05CD232}"/>
              </a:ext>
            </a:extLst>
          </p:cNvPr>
          <p:cNvSpPr txBox="1"/>
          <p:nvPr/>
        </p:nvSpPr>
        <p:spPr>
          <a:xfrm>
            <a:off x="2948487" y="3845843"/>
            <a:ext cx="341409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background: var(--main-middle-color);</a:t>
            </a:r>
          </a:p>
          <a:p>
            <a:r>
              <a:rPr lang="en-US" altLang="ko-KR" dirty="0"/>
              <a:t>color: var(--white);</a:t>
            </a:r>
          </a:p>
          <a:p>
            <a:r>
              <a:rPr lang="en-US" altLang="ko-KR" dirty="0"/>
              <a:t>border: 0;</a:t>
            </a:r>
          </a:p>
          <a:p>
            <a:r>
              <a:rPr lang="en-US" altLang="ko-KR" dirty="0"/>
              <a:t>border-radius: 5px;</a:t>
            </a:r>
          </a:p>
          <a:p>
            <a:r>
              <a:rPr lang="en-US" altLang="ko-KR" dirty="0"/>
              <a:t>min-width: 70px;</a:t>
            </a:r>
          </a:p>
          <a:p>
            <a:r>
              <a:rPr lang="en-US" altLang="ko-KR" dirty="0"/>
              <a:t>min-height: 35px;</a:t>
            </a:r>
          </a:p>
          <a:p>
            <a:r>
              <a:rPr lang="en-US" altLang="ko-KR" dirty="0"/>
              <a:t>margin: 5px;</a:t>
            </a:r>
          </a:p>
          <a:p>
            <a:r>
              <a:rPr lang="en-US" altLang="ko-KR" dirty="0"/>
              <a:t>padding: 5px;</a:t>
            </a:r>
          </a:p>
          <a:p>
            <a:r>
              <a:rPr lang="en-US" altLang="ko-KR" dirty="0"/>
              <a:t>cursor : pointer;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BF2112B-63E1-2EE1-07CA-F02741891308}"/>
              </a:ext>
            </a:extLst>
          </p:cNvPr>
          <p:cNvSpPr txBox="1"/>
          <p:nvPr/>
        </p:nvSpPr>
        <p:spPr>
          <a:xfrm>
            <a:off x="6228400" y="2861869"/>
            <a:ext cx="341409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background: var(--main-sub-color);</a:t>
            </a:r>
          </a:p>
          <a:p>
            <a:r>
              <a:rPr lang="en-US" altLang="ko-KR" dirty="0"/>
              <a:t>color: var(--white);</a:t>
            </a:r>
          </a:p>
          <a:p>
            <a:r>
              <a:rPr lang="en-US" altLang="ko-KR" dirty="0"/>
              <a:t>border: 0;</a:t>
            </a:r>
          </a:p>
          <a:p>
            <a:r>
              <a:rPr lang="en-US" altLang="ko-KR" dirty="0"/>
              <a:t>border-radius: 5px;</a:t>
            </a:r>
          </a:p>
          <a:p>
            <a:r>
              <a:rPr lang="en-US" altLang="ko-KR" dirty="0"/>
              <a:t>min-width: 70px;</a:t>
            </a:r>
          </a:p>
          <a:p>
            <a:r>
              <a:rPr lang="en-US" altLang="ko-KR" dirty="0"/>
              <a:t>min-height: 35px;</a:t>
            </a:r>
          </a:p>
          <a:p>
            <a:r>
              <a:rPr lang="en-US" altLang="ko-KR" dirty="0"/>
              <a:t>margin: 5px;</a:t>
            </a:r>
          </a:p>
          <a:p>
            <a:r>
              <a:rPr lang="en-US" altLang="ko-KR" dirty="0"/>
              <a:t>padding: 5px;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2B7B542-868D-F1AE-FE45-267A5247F127}"/>
              </a:ext>
            </a:extLst>
          </p:cNvPr>
          <p:cNvSpPr txBox="1"/>
          <p:nvPr/>
        </p:nvSpPr>
        <p:spPr>
          <a:xfrm>
            <a:off x="8497213" y="3904898"/>
            <a:ext cx="341409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background: var(--gray);</a:t>
            </a:r>
          </a:p>
          <a:p>
            <a:r>
              <a:rPr lang="en-US" altLang="ko-KR" dirty="0"/>
              <a:t>color: var(--border-color);</a:t>
            </a:r>
          </a:p>
          <a:p>
            <a:r>
              <a:rPr lang="en-US" altLang="ko-KR" dirty="0"/>
              <a:t>border: 0;</a:t>
            </a:r>
          </a:p>
          <a:p>
            <a:r>
              <a:rPr lang="en-US" altLang="ko-KR" dirty="0"/>
              <a:t>border-radius: 5px;</a:t>
            </a:r>
          </a:p>
          <a:p>
            <a:r>
              <a:rPr lang="en-US" altLang="ko-KR" dirty="0"/>
              <a:t>min-width: 70px;</a:t>
            </a:r>
          </a:p>
          <a:p>
            <a:r>
              <a:rPr lang="en-US" altLang="ko-KR" dirty="0"/>
              <a:t>min-height: 35px;</a:t>
            </a:r>
          </a:p>
          <a:p>
            <a:r>
              <a:rPr lang="en-US" altLang="ko-KR" dirty="0"/>
              <a:t>margin: 5px;</a:t>
            </a:r>
          </a:p>
          <a:p>
            <a:r>
              <a:rPr lang="en-US" altLang="ko-KR" dirty="0"/>
              <a:t>padding: 5px;</a:t>
            </a:r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C0FBEE3-842C-6AA0-BCBA-B1A0BE8CAA16}"/>
              </a:ext>
            </a:extLst>
          </p:cNvPr>
          <p:cNvSpPr/>
          <p:nvPr/>
        </p:nvSpPr>
        <p:spPr>
          <a:xfrm>
            <a:off x="0" y="-2"/>
            <a:ext cx="24384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BBFB744-FE0F-4DB9-CEE0-58A56E6135D9}"/>
              </a:ext>
            </a:extLst>
          </p:cNvPr>
          <p:cNvSpPr/>
          <p:nvPr/>
        </p:nvSpPr>
        <p:spPr>
          <a:xfrm>
            <a:off x="2438400" y="-2"/>
            <a:ext cx="2438400" cy="1604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1720524-8F5F-8C61-A798-2CD32B94B511}"/>
              </a:ext>
            </a:extLst>
          </p:cNvPr>
          <p:cNvSpPr/>
          <p:nvPr/>
        </p:nvSpPr>
        <p:spPr>
          <a:xfrm>
            <a:off x="4876800" y="-2"/>
            <a:ext cx="2438400" cy="1604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DCFEEA2-6C40-2B1F-ECC1-3FA63F86AB00}"/>
              </a:ext>
            </a:extLst>
          </p:cNvPr>
          <p:cNvSpPr/>
          <p:nvPr/>
        </p:nvSpPr>
        <p:spPr>
          <a:xfrm>
            <a:off x="73152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AB84C2E-48D2-7B51-409E-2BFE3B4C52B8}"/>
              </a:ext>
            </a:extLst>
          </p:cNvPr>
          <p:cNvSpPr/>
          <p:nvPr/>
        </p:nvSpPr>
        <p:spPr>
          <a:xfrm>
            <a:off x="97536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3295132-1812-64A8-FD68-C05CD8492297}"/>
              </a:ext>
            </a:extLst>
          </p:cNvPr>
          <p:cNvSpPr txBox="1"/>
          <p:nvPr/>
        </p:nvSpPr>
        <p:spPr>
          <a:xfrm>
            <a:off x="160421" y="304800"/>
            <a:ext cx="675570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600" dirty="0">
                <a:solidFill>
                  <a:schemeClr val="accent2"/>
                </a:solidFill>
                <a:latin typeface="+mj-lt"/>
              </a:rPr>
              <a:t>Part 3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845368C-F300-2578-4F8D-34D53ACA5ED7}"/>
              </a:ext>
            </a:extLst>
          </p:cNvPr>
          <p:cNvSpPr txBox="1"/>
          <p:nvPr/>
        </p:nvSpPr>
        <p:spPr>
          <a:xfrm>
            <a:off x="1061630" y="320188"/>
            <a:ext cx="6272871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600" dirty="0">
                <a:solidFill>
                  <a:schemeClr val="accent2"/>
                </a:solidFill>
              </a:rPr>
              <a:t>UI/UX</a:t>
            </a:r>
            <a:r>
              <a:rPr lang="ko-KR" altLang="en-US" sz="3600" dirty="0">
                <a:solidFill>
                  <a:schemeClr val="accent2"/>
                </a:solidFill>
              </a:rPr>
              <a:t> 설계 </a:t>
            </a:r>
            <a:r>
              <a:rPr lang="en-US" altLang="ko-KR" sz="3600" dirty="0">
                <a:solidFill>
                  <a:schemeClr val="accent2"/>
                </a:solidFill>
              </a:rPr>
              <a:t>– UI </a:t>
            </a:r>
            <a:r>
              <a:rPr lang="ko-KR" altLang="en-US" sz="3600" dirty="0">
                <a:solidFill>
                  <a:schemeClr val="accent2"/>
                </a:solidFill>
              </a:rPr>
              <a:t>스타일 가이드</a:t>
            </a:r>
            <a:endParaRPr lang="en-US" altLang="ko-KR" sz="3600" dirty="0">
              <a:solidFill>
                <a:schemeClr val="accent2"/>
              </a:solidFill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75F1E8CC-02B9-449A-6C10-6044BDB3AC77}"/>
              </a:ext>
            </a:extLst>
          </p:cNvPr>
          <p:cNvCxnSpPr/>
          <p:nvPr/>
        </p:nvCxnSpPr>
        <p:spPr>
          <a:xfrm>
            <a:off x="1061630" y="1097280"/>
            <a:ext cx="111303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제목 1">
            <a:extLst>
              <a:ext uri="{FF2B5EF4-FFF2-40B4-BE49-F238E27FC236}">
                <a16:creationId xmlns:a16="http://schemas.microsoft.com/office/drawing/2014/main" id="{23F88B2D-D05A-2F61-073C-8702F5B8AC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991" y="1435336"/>
            <a:ext cx="4550030" cy="361909"/>
          </a:xfrm>
        </p:spPr>
        <p:txBody>
          <a:bodyPr>
            <a:noAutofit/>
          </a:bodyPr>
          <a:lstStyle/>
          <a:p>
            <a:r>
              <a:rPr lang="ko-KR" altLang="en-US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버튼</a:t>
            </a:r>
          </a:p>
        </p:txBody>
      </p:sp>
    </p:spTree>
    <p:extLst>
      <p:ext uri="{BB962C8B-B14F-4D97-AF65-F5344CB8AC3E}">
        <p14:creationId xmlns:p14="http://schemas.microsoft.com/office/powerpoint/2010/main" val="35311766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4097C60-6EC4-BBC9-F895-E2B6C80EE45F}"/>
              </a:ext>
            </a:extLst>
          </p:cNvPr>
          <p:cNvSpPr txBox="1"/>
          <p:nvPr/>
        </p:nvSpPr>
        <p:spPr>
          <a:xfrm>
            <a:off x="1085194" y="2893529"/>
            <a:ext cx="93111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라벨과 함께 쓸 경우 라벨에 </a:t>
            </a:r>
            <a:r>
              <a:rPr lang="en-US" altLang="ko-KR" dirty="0"/>
              <a:t>for</a:t>
            </a:r>
            <a:r>
              <a:rPr lang="ko-KR" altLang="en-US" dirty="0"/>
              <a:t>를 이용하여 라벨을 클릭하여도 체크가 될 수 있도록 함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2FC1F07-9BCB-9A52-24C0-49F84FE595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194" y="2382257"/>
            <a:ext cx="1362085" cy="37624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2A83B811-1EB2-7D23-991B-FE9840726780}"/>
              </a:ext>
            </a:extLst>
          </p:cNvPr>
          <p:cNvSpPr/>
          <p:nvPr/>
        </p:nvSpPr>
        <p:spPr>
          <a:xfrm>
            <a:off x="0" y="-2"/>
            <a:ext cx="24384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D3B06FA-ACD9-9560-7B4E-56B76F84BF97}"/>
              </a:ext>
            </a:extLst>
          </p:cNvPr>
          <p:cNvSpPr/>
          <p:nvPr/>
        </p:nvSpPr>
        <p:spPr>
          <a:xfrm>
            <a:off x="2438400" y="-2"/>
            <a:ext cx="2438400" cy="1604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B402A21-0437-8195-8DC0-79D1DC84D7A8}"/>
              </a:ext>
            </a:extLst>
          </p:cNvPr>
          <p:cNvSpPr/>
          <p:nvPr/>
        </p:nvSpPr>
        <p:spPr>
          <a:xfrm>
            <a:off x="4876800" y="-2"/>
            <a:ext cx="2438400" cy="1604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00353C4-2E37-CB31-7ED8-4FE7FF8D8931}"/>
              </a:ext>
            </a:extLst>
          </p:cNvPr>
          <p:cNvSpPr/>
          <p:nvPr/>
        </p:nvSpPr>
        <p:spPr>
          <a:xfrm>
            <a:off x="73152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78AD09B-7AEA-5F5F-B475-9077B0EE94D5}"/>
              </a:ext>
            </a:extLst>
          </p:cNvPr>
          <p:cNvSpPr/>
          <p:nvPr/>
        </p:nvSpPr>
        <p:spPr>
          <a:xfrm>
            <a:off x="97536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A12FDA9-0D4C-F82C-5C74-3C721CFB8C75}"/>
              </a:ext>
            </a:extLst>
          </p:cNvPr>
          <p:cNvSpPr txBox="1"/>
          <p:nvPr/>
        </p:nvSpPr>
        <p:spPr>
          <a:xfrm>
            <a:off x="160421" y="304800"/>
            <a:ext cx="675570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600" dirty="0">
                <a:solidFill>
                  <a:schemeClr val="accent2"/>
                </a:solidFill>
                <a:latin typeface="+mj-lt"/>
              </a:rPr>
              <a:t>Part 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776FFEA-B7D9-BEE0-71C6-EEE38AEBBF42}"/>
              </a:ext>
            </a:extLst>
          </p:cNvPr>
          <p:cNvSpPr txBox="1"/>
          <p:nvPr/>
        </p:nvSpPr>
        <p:spPr>
          <a:xfrm>
            <a:off x="1061630" y="320188"/>
            <a:ext cx="6272871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600" dirty="0">
                <a:solidFill>
                  <a:schemeClr val="accent2"/>
                </a:solidFill>
              </a:rPr>
              <a:t>UI/UX</a:t>
            </a:r>
            <a:r>
              <a:rPr lang="ko-KR" altLang="en-US" sz="3600" dirty="0">
                <a:solidFill>
                  <a:schemeClr val="accent2"/>
                </a:solidFill>
              </a:rPr>
              <a:t> 설계 </a:t>
            </a:r>
            <a:r>
              <a:rPr lang="en-US" altLang="ko-KR" sz="3600" dirty="0">
                <a:solidFill>
                  <a:schemeClr val="accent2"/>
                </a:solidFill>
              </a:rPr>
              <a:t>– UI </a:t>
            </a:r>
            <a:r>
              <a:rPr lang="ko-KR" altLang="en-US" sz="3600" dirty="0">
                <a:solidFill>
                  <a:schemeClr val="accent2"/>
                </a:solidFill>
              </a:rPr>
              <a:t>스타일 가이드</a:t>
            </a:r>
            <a:endParaRPr lang="en-US" altLang="ko-KR" sz="3600" dirty="0">
              <a:solidFill>
                <a:schemeClr val="accent2"/>
              </a:solidFill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01443B86-7555-A84C-B298-659AB422233E}"/>
              </a:ext>
            </a:extLst>
          </p:cNvPr>
          <p:cNvCxnSpPr/>
          <p:nvPr/>
        </p:nvCxnSpPr>
        <p:spPr>
          <a:xfrm>
            <a:off x="1061630" y="1097280"/>
            <a:ext cx="111303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제목 1">
            <a:extLst>
              <a:ext uri="{FF2B5EF4-FFF2-40B4-BE49-F238E27FC236}">
                <a16:creationId xmlns:a16="http://schemas.microsoft.com/office/drawing/2014/main" id="{2A8D8361-A446-E808-46F6-8A5D27CA21DF}"/>
              </a:ext>
            </a:extLst>
          </p:cNvPr>
          <p:cNvSpPr txBox="1">
            <a:spLocks/>
          </p:cNvSpPr>
          <p:nvPr/>
        </p:nvSpPr>
        <p:spPr>
          <a:xfrm>
            <a:off x="835991" y="1435336"/>
            <a:ext cx="4550030" cy="36190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체크박스</a:t>
            </a:r>
            <a:r>
              <a:rPr lang="en-US" altLang="ko-KR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라디오버튼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9253ECA2-8054-7E87-51FC-BBFBE5E276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624504" y="5654058"/>
            <a:ext cx="2567496" cy="1203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3560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테이블이(가) 표시된 사진&#10;&#10;자동 생성된 설명">
            <a:extLst>
              <a:ext uri="{FF2B5EF4-FFF2-40B4-BE49-F238E27FC236}">
                <a16:creationId xmlns:a16="http://schemas.microsoft.com/office/drawing/2014/main" id="{3EC902AB-7CDC-FFFE-5B22-5B2AB1456A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802" y="1826606"/>
            <a:ext cx="5838868" cy="1566874"/>
          </a:xfrm>
          <a:prstGeom prst="rect">
            <a:avLst/>
          </a:prstGeom>
        </p:spPr>
      </p:pic>
      <p:pic>
        <p:nvPicPr>
          <p:cNvPr id="8" name="그림 7" descr="테이블이(가) 표시된 사진&#10;&#10;자동 생성된 설명">
            <a:extLst>
              <a:ext uri="{FF2B5EF4-FFF2-40B4-BE49-F238E27FC236}">
                <a16:creationId xmlns:a16="http://schemas.microsoft.com/office/drawing/2014/main" id="{7C05EE91-2F5B-85B7-C4FA-3A4D16BE46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8594" y="1915340"/>
            <a:ext cx="3338537" cy="1571636"/>
          </a:xfrm>
          <a:prstGeom prst="rect">
            <a:avLst/>
          </a:prstGeom>
        </p:spPr>
      </p:pic>
      <p:graphicFrame>
        <p:nvGraphicFramePr>
          <p:cNvPr id="12" name="TextBox 5">
            <a:extLst>
              <a:ext uri="{FF2B5EF4-FFF2-40B4-BE49-F238E27FC236}">
                <a16:creationId xmlns:a16="http://schemas.microsoft.com/office/drawing/2014/main" id="{CFF89139-9B74-3998-8B04-6E7F9CFB5DC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44932717"/>
              </p:ext>
            </p:extLst>
          </p:nvPr>
        </p:nvGraphicFramePr>
        <p:xfrm>
          <a:off x="971600" y="3913825"/>
          <a:ext cx="9914283" cy="20313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AF191F3A-82CF-2CB4-35A8-E3BF3FFC18E9}"/>
              </a:ext>
            </a:extLst>
          </p:cNvPr>
          <p:cNvSpPr/>
          <p:nvPr/>
        </p:nvSpPr>
        <p:spPr>
          <a:xfrm>
            <a:off x="0" y="-2"/>
            <a:ext cx="24384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9D3F484-EFB2-6F13-1865-FC85864EB856}"/>
              </a:ext>
            </a:extLst>
          </p:cNvPr>
          <p:cNvSpPr/>
          <p:nvPr/>
        </p:nvSpPr>
        <p:spPr>
          <a:xfrm>
            <a:off x="2438400" y="-2"/>
            <a:ext cx="2438400" cy="1604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6A8FF5B-0AD4-162F-BEB9-B46171E2220F}"/>
              </a:ext>
            </a:extLst>
          </p:cNvPr>
          <p:cNvSpPr/>
          <p:nvPr/>
        </p:nvSpPr>
        <p:spPr>
          <a:xfrm>
            <a:off x="4876800" y="-2"/>
            <a:ext cx="2438400" cy="1604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0B18E71-97D5-B148-12FF-6124330E3E2B}"/>
              </a:ext>
            </a:extLst>
          </p:cNvPr>
          <p:cNvSpPr/>
          <p:nvPr/>
        </p:nvSpPr>
        <p:spPr>
          <a:xfrm>
            <a:off x="73152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91BD943-2D8F-8849-44F6-765470CD1120}"/>
              </a:ext>
            </a:extLst>
          </p:cNvPr>
          <p:cNvSpPr/>
          <p:nvPr/>
        </p:nvSpPr>
        <p:spPr>
          <a:xfrm>
            <a:off x="97536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B3D5C8E-80DA-0DEB-F818-6C41D82C5E19}"/>
              </a:ext>
            </a:extLst>
          </p:cNvPr>
          <p:cNvSpPr txBox="1"/>
          <p:nvPr/>
        </p:nvSpPr>
        <p:spPr>
          <a:xfrm>
            <a:off x="160421" y="304800"/>
            <a:ext cx="675570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600" dirty="0">
                <a:solidFill>
                  <a:schemeClr val="accent2"/>
                </a:solidFill>
                <a:latin typeface="+mj-lt"/>
              </a:rPr>
              <a:t>Part 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5D7F401-8598-69E4-E8ED-ECCC1F6B78DB}"/>
              </a:ext>
            </a:extLst>
          </p:cNvPr>
          <p:cNvSpPr txBox="1"/>
          <p:nvPr/>
        </p:nvSpPr>
        <p:spPr>
          <a:xfrm>
            <a:off x="1061630" y="320188"/>
            <a:ext cx="6272871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600" dirty="0">
                <a:solidFill>
                  <a:schemeClr val="accent2"/>
                </a:solidFill>
              </a:rPr>
              <a:t>UI/UX</a:t>
            </a:r>
            <a:r>
              <a:rPr lang="ko-KR" altLang="en-US" sz="3600" dirty="0">
                <a:solidFill>
                  <a:schemeClr val="accent2"/>
                </a:solidFill>
              </a:rPr>
              <a:t> 설계 </a:t>
            </a:r>
            <a:r>
              <a:rPr lang="en-US" altLang="ko-KR" sz="3600" dirty="0">
                <a:solidFill>
                  <a:schemeClr val="accent2"/>
                </a:solidFill>
              </a:rPr>
              <a:t>– UI </a:t>
            </a:r>
            <a:r>
              <a:rPr lang="ko-KR" altLang="en-US" sz="3600" dirty="0">
                <a:solidFill>
                  <a:schemeClr val="accent2"/>
                </a:solidFill>
              </a:rPr>
              <a:t>스타일 가이드</a:t>
            </a:r>
            <a:endParaRPr lang="en-US" altLang="ko-KR" sz="3600" dirty="0">
              <a:solidFill>
                <a:schemeClr val="accent2"/>
              </a:solidFill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B59E10D5-EC3E-84B1-9C41-EBA4C3F09908}"/>
              </a:ext>
            </a:extLst>
          </p:cNvPr>
          <p:cNvCxnSpPr/>
          <p:nvPr/>
        </p:nvCxnSpPr>
        <p:spPr>
          <a:xfrm>
            <a:off x="1061630" y="1097280"/>
            <a:ext cx="111303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제목 1">
            <a:extLst>
              <a:ext uri="{FF2B5EF4-FFF2-40B4-BE49-F238E27FC236}">
                <a16:creationId xmlns:a16="http://schemas.microsoft.com/office/drawing/2014/main" id="{67321735-AFC3-C31D-F1E6-CDA520CF3FB4}"/>
              </a:ext>
            </a:extLst>
          </p:cNvPr>
          <p:cNvSpPr txBox="1">
            <a:spLocks/>
          </p:cNvSpPr>
          <p:nvPr/>
        </p:nvSpPr>
        <p:spPr>
          <a:xfrm>
            <a:off x="835991" y="1435336"/>
            <a:ext cx="4550030" cy="36190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그리드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459A2771-B5AC-9CA3-DAC4-7491AA1093E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9624504" y="5654058"/>
            <a:ext cx="2567496" cy="1203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6761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619C72E-B70C-3367-59D9-76846E7039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296" y="1903379"/>
            <a:ext cx="1348375" cy="454292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34FF384-6A82-FC9F-5342-8F159C29D36D}"/>
              </a:ext>
            </a:extLst>
          </p:cNvPr>
          <p:cNvSpPr txBox="1"/>
          <p:nvPr/>
        </p:nvSpPr>
        <p:spPr>
          <a:xfrm>
            <a:off x="2738018" y="1870883"/>
            <a:ext cx="872158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모바일 환경을 고려하여 각 트리의 노드들의 </a:t>
            </a:r>
            <a:r>
              <a:rPr lang="en-US" altLang="ko-KR" dirty="0"/>
              <a:t>depth</a:t>
            </a:r>
            <a:r>
              <a:rPr lang="ko-KR" altLang="en-US" dirty="0"/>
              <a:t>는 색상으로 구별</a:t>
            </a:r>
            <a:endParaRPr lang="en-US" altLang="ko-KR" dirty="0"/>
          </a:p>
          <a:p>
            <a:r>
              <a:rPr lang="en-US" altLang="ko-KR" dirty="0"/>
              <a:t>(0depth</a:t>
            </a:r>
            <a:r>
              <a:rPr lang="ko-KR" altLang="en-US" dirty="0"/>
              <a:t>의 색상은 </a:t>
            </a:r>
            <a:r>
              <a:rPr lang="en-US" altLang="ko-KR" dirty="0"/>
              <a:t>–-main-middle-color</a:t>
            </a:r>
            <a:r>
              <a:rPr lang="ko-KR" altLang="en-US" dirty="0"/>
              <a:t>와 동일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하위 노드가 있을 시 라벨 왼쪽에 펼치기</a:t>
            </a:r>
            <a:r>
              <a:rPr lang="en-US" altLang="ko-KR" dirty="0"/>
              <a:t>(&gt;)</a:t>
            </a:r>
            <a:r>
              <a:rPr lang="ko-KR" altLang="en-US" dirty="0"/>
              <a:t> 표시</a:t>
            </a:r>
            <a:endParaRPr lang="en-US" altLang="ko-KR" dirty="0"/>
          </a:p>
          <a:p>
            <a:r>
              <a:rPr lang="ko-KR" altLang="en-US" dirty="0"/>
              <a:t>해당 노드가 펼쳐져 있을 경우 라벨 왼쪽에 접기</a:t>
            </a:r>
            <a:r>
              <a:rPr lang="en-US" altLang="ko-KR" dirty="0"/>
              <a:t>(^) </a:t>
            </a:r>
            <a:r>
              <a:rPr lang="ko-KR" altLang="en-US" dirty="0"/>
              <a:t>표시</a:t>
            </a:r>
            <a:endParaRPr lang="en-US" altLang="ko-KR" dirty="0"/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하위 노드에 새 노드 추가 시 오른쪽 </a:t>
            </a:r>
            <a:r>
              <a:rPr lang="en-US" altLang="ko-KR" dirty="0"/>
              <a:t>(+) </a:t>
            </a:r>
            <a:r>
              <a:rPr lang="ko-KR" altLang="en-US" dirty="0"/>
              <a:t>버튼 이용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B272EC7-F43B-2BF9-D507-3272B77744D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624504" y="5654058"/>
            <a:ext cx="2567496" cy="1203941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BA6001F1-EBEE-4DA8-4CA5-29627E2BF729}"/>
              </a:ext>
            </a:extLst>
          </p:cNvPr>
          <p:cNvSpPr/>
          <p:nvPr/>
        </p:nvSpPr>
        <p:spPr>
          <a:xfrm>
            <a:off x="0" y="-2"/>
            <a:ext cx="24384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193C9ED-572D-AF8D-D5BE-45E6118A53EB}"/>
              </a:ext>
            </a:extLst>
          </p:cNvPr>
          <p:cNvSpPr/>
          <p:nvPr/>
        </p:nvSpPr>
        <p:spPr>
          <a:xfrm>
            <a:off x="2438400" y="-2"/>
            <a:ext cx="2438400" cy="1604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2DB667F-01FF-911B-CE22-74CA5D3843A1}"/>
              </a:ext>
            </a:extLst>
          </p:cNvPr>
          <p:cNvSpPr/>
          <p:nvPr/>
        </p:nvSpPr>
        <p:spPr>
          <a:xfrm>
            <a:off x="4876800" y="-2"/>
            <a:ext cx="2438400" cy="1604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405921C-395C-1179-E451-72EA8ED1F08D}"/>
              </a:ext>
            </a:extLst>
          </p:cNvPr>
          <p:cNvSpPr/>
          <p:nvPr/>
        </p:nvSpPr>
        <p:spPr>
          <a:xfrm>
            <a:off x="73152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90C9443-CBFB-DBBE-93AD-0FA5422B5F6C}"/>
              </a:ext>
            </a:extLst>
          </p:cNvPr>
          <p:cNvSpPr/>
          <p:nvPr/>
        </p:nvSpPr>
        <p:spPr>
          <a:xfrm>
            <a:off x="97536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B299871-7FF9-ED3D-B0E7-FF6E96BDE360}"/>
              </a:ext>
            </a:extLst>
          </p:cNvPr>
          <p:cNvSpPr txBox="1"/>
          <p:nvPr/>
        </p:nvSpPr>
        <p:spPr>
          <a:xfrm>
            <a:off x="160421" y="304800"/>
            <a:ext cx="675570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600" dirty="0">
                <a:solidFill>
                  <a:schemeClr val="accent2"/>
                </a:solidFill>
                <a:latin typeface="+mj-lt"/>
              </a:rPr>
              <a:t>Part 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4B32778-44ED-609E-12E5-401F6287323E}"/>
              </a:ext>
            </a:extLst>
          </p:cNvPr>
          <p:cNvSpPr txBox="1"/>
          <p:nvPr/>
        </p:nvSpPr>
        <p:spPr>
          <a:xfrm>
            <a:off x="1061630" y="320188"/>
            <a:ext cx="6272871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600" dirty="0">
                <a:solidFill>
                  <a:schemeClr val="accent2"/>
                </a:solidFill>
              </a:rPr>
              <a:t>UI/UX</a:t>
            </a:r>
            <a:r>
              <a:rPr lang="ko-KR" altLang="en-US" sz="3600" dirty="0">
                <a:solidFill>
                  <a:schemeClr val="accent2"/>
                </a:solidFill>
              </a:rPr>
              <a:t> 설계 </a:t>
            </a:r>
            <a:r>
              <a:rPr lang="en-US" altLang="ko-KR" sz="3600" dirty="0">
                <a:solidFill>
                  <a:schemeClr val="accent2"/>
                </a:solidFill>
              </a:rPr>
              <a:t>– UI </a:t>
            </a:r>
            <a:r>
              <a:rPr lang="ko-KR" altLang="en-US" sz="3600" dirty="0">
                <a:solidFill>
                  <a:schemeClr val="accent2"/>
                </a:solidFill>
              </a:rPr>
              <a:t>스타일 가이드</a:t>
            </a:r>
            <a:endParaRPr lang="en-US" altLang="ko-KR" sz="3600" dirty="0">
              <a:solidFill>
                <a:schemeClr val="accent2"/>
              </a:solidFill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E43348B0-9A22-4474-E3EC-3A9E59129848}"/>
              </a:ext>
            </a:extLst>
          </p:cNvPr>
          <p:cNvCxnSpPr/>
          <p:nvPr/>
        </p:nvCxnSpPr>
        <p:spPr>
          <a:xfrm>
            <a:off x="1061630" y="1097280"/>
            <a:ext cx="111303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제목 1">
            <a:extLst>
              <a:ext uri="{FF2B5EF4-FFF2-40B4-BE49-F238E27FC236}">
                <a16:creationId xmlns:a16="http://schemas.microsoft.com/office/drawing/2014/main" id="{14760246-7871-A244-19E4-E410A043E880}"/>
              </a:ext>
            </a:extLst>
          </p:cNvPr>
          <p:cNvSpPr txBox="1">
            <a:spLocks/>
          </p:cNvSpPr>
          <p:nvPr/>
        </p:nvSpPr>
        <p:spPr>
          <a:xfrm>
            <a:off x="835991" y="1435336"/>
            <a:ext cx="4550030" cy="36190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트리</a:t>
            </a:r>
          </a:p>
        </p:txBody>
      </p:sp>
    </p:spTree>
    <p:extLst>
      <p:ext uri="{BB962C8B-B14F-4D97-AF65-F5344CB8AC3E}">
        <p14:creationId xmlns:p14="http://schemas.microsoft.com/office/powerpoint/2010/main" val="25523438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33F2DFB-1D5C-6A7A-5407-54701D7F4D11}"/>
              </a:ext>
            </a:extLst>
          </p:cNvPr>
          <p:cNvSpPr/>
          <p:nvPr/>
        </p:nvSpPr>
        <p:spPr>
          <a:xfrm>
            <a:off x="1013791" y="1585291"/>
            <a:ext cx="5680213" cy="490758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002B27A-5E1C-332F-37EB-4097E87056B6}"/>
              </a:ext>
            </a:extLst>
          </p:cNvPr>
          <p:cNvSpPr/>
          <p:nvPr/>
        </p:nvSpPr>
        <p:spPr>
          <a:xfrm>
            <a:off x="1166192" y="1737691"/>
            <a:ext cx="5363818" cy="73218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header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933593E-CD44-562C-A6F8-B0FC5532EA73}"/>
              </a:ext>
            </a:extLst>
          </p:cNvPr>
          <p:cNvSpPr/>
          <p:nvPr/>
        </p:nvSpPr>
        <p:spPr>
          <a:xfrm>
            <a:off x="2459934" y="2594114"/>
            <a:ext cx="2832653" cy="292707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content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F7A56C6-27AA-89BB-D696-6D56EAD11839}"/>
              </a:ext>
            </a:extLst>
          </p:cNvPr>
          <p:cNvSpPr/>
          <p:nvPr/>
        </p:nvSpPr>
        <p:spPr>
          <a:xfrm>
            <a:off x="5456582" y="2594115"/>
            <a:ext cx="1073427" cy="292707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Right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Banner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미사용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52684F4-3571-542D-476A-8D49552C1F6B}"/>
              </a:ext>
            </a:extLst>
          </p:cNvPr>
          <p:cNvSpPr/>
          <p:nvPr/>
        </p:nvSpPr>
        <p:spPr>
          <a:xfrm>
            <a:off x="1174474" y="2594114"/>
            <a:ext cx="1073427" cy="292707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Left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Banner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미사용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994EF2A-8084-9DF8-95D2-A861A2AF0C9D}"/>
              </a:ext>
            </a:extLst>
          </p:cNvPr>
          <p:cNvSpPr/>
          <p:nvPr/>
        </p:nvSpPr>
        <p:spPr>
          <a:xfrm>
            <a:off x="1166191" y="5622717"/>
            <a:ext cx="5363818" cy="73218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Footer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미사용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D193F9-FFEB-B651-C308-56D3E7ABCB5A}"/>
              </a:ext>
            </a:extLst>
          </p:cNvPr>
          <p:cNvSpPr txBox="1"/>
          <p:nvPr/>
        </p:nvSpPr>
        <p:spPr>
          <a:xfrm>
            <a:off x="6992178" y="1585291"/>
            <a:ext cx="470617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프로그램의 기본적인 레이아웃은 다음과 같다</a:t>
            </a:r>
            <a:endParaRPr lang="en-US" altLang="ko-KR" dirty="0"/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header</a:t>
            </a:r>
            <a:r>
              <a:rPr lang="ko-KR" altLang="en-US" dirty="0"/>
              <a:t>에는 로고 및 사용자 메뉴버튼</a:t>
            </a:r>
            <a:endParaRPr lang="en-US" altLang="ko-KR" dirty="0"/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Content</a:t>
            </a:r>
            <a:r>
              <a:rPr lang="ko-KR" altLang="en-US" dirty="0"/>
              <a:t>에는 각 화면들이 생성된다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Left, right banner</a:t>
            </a:r>
            <a:r>
              <a:rPr lang="ko-KR" altLang="en-US" dirty="0"/>
              <a:t>의 경우 프로젝트 진척도에 따라서 리모컨이나 배너 등으로 사용될 여지가 있을 수 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Footer</a:t>
            </a:r>
            <a:r>
              <a:rPr lang="ko-KR" altLang="en-US" dirty="0"/>
              <a:t>의 경우 프로그램 정보 등이 담겨야 하나 현재 내용이 빈약하여 미사용처리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706CDCF-91F1-62AE-AD74-F34F4D4F49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624504" y="5654058"/>
            <a:ext cx="2567496" cy="1203941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B0E93AA9-F47A-3F13-54C3-2F355089CABC}"/>
              </a:ext>
            </a:extLst>
          </p:cNvPr>
          <p:cNvSpPr/>
          <p:nvPr/>
        </p:nvSpPr>
        <p:spPr>
          <a:xfrm>
            <a:off x="0" y="-2"/>
            <a:ext cx="24384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8A7071DA-2116-9CEA-9617-1F5BAA4DA73A}"/>
              </a:ext>
            </a:extLst>
          </p:cNvPr>
          <p:cNvSpPr/>
          <p:nvPr/>
        </p:nvSpPr>
        <p:spPr>
          <a:xfrm>
            <a:off x="2438400" y="-2"/>
            <a:ext cx="2438400" cy="1604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5BF77E2-C219-5A58-D0D7-9F9C27C5183E}"/>
              </a:ext>
            </a:extLst>
          </p:cNvPr>
          <p:cNvSpPr/>
          <p:nvPr/>
        </p:nvSpPr>
        <p:spPr>
          <a:xfrm>
            <a:off x="4876800" y="-2"/>
            <a:ext cx="2438400" cy="1604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B581D1A-EA38-99CF-BA6D-E8D202DA4C59}"/>
              </a:ext>
            </a:extLst>
          </p:cNvPr>
          <p:cNvSpPr/>
          <p:nvPr/>
        </p:nvSpPr>
        <p:spPr>
          <a:xfrm>
            <a:off x="73152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8D29E61-4DD7-CD77-A171-91D13EF7225D}"/>
              </a:ext>
            </a:extLst>
          </p:cNvPr>
          <p:cNvSpPr/>
          <p:nvPr/>
        </p:nvSpPr>
        <p:spPr>
          <a:xfrm>
            <a:off x="97536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AD91395-0D99-46BE-2CEE-DF53A18D503E}"/>
              </a:ext>
            </a:extLst>
          </p:cNvPr>
          <p:cNvSpPr txBox="1"/>
          <p:nvPr/>
        </p:nvSpPr>
        <p:spPr>
          <a:xfrm>
            <a:off x="160421" y="304800"/>
            <a:ext cx="675570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600" dirty="0">
                <a:solidFill>
                  <a:schemeClr val="accent2"/>
                </a:solidFill>
                <a:latin typeface="+mj-lt"/>
              </a:rPr>
              <a:t>Part 3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A2E86B9-390A-B3FA-3442-07481BEE9D7E}"/>
              </a:ext>
            </a:extLst>
          </p:cNvPr>
          <p:cNvSpPr txBox="1"/>
          <p:nvPr/>
        </p:nvSpPr>
        <p:spPr>
          <a:xfrm>
            <a:off x="1061630" y="320188"/>
            <a:ext cx="8398453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600" dirty="0">
                <a:solidFill>
                  <a:schemeClr val="accent2"/>
                </a:solidFill>
              </a:rPr>
              <a:t>UI/UX</a:t>
            </a:r>
            <a:r>
              <a:rPr lang="ko-KR" altLang="en-US" sz="3600" dirty="0">
                <a:solidFill>
                  <a:schemeClr val="accent2"/>
                </a:solidFill>
              </a:rPr>
              <a:t> 설계 </a:t>
            </a:r>
            <a:r>
              <a:rPr lang="en-US" altLang="ko-KR" sz="3600" dirty="0">
                <a:solidFill>
                  <a:schemeClr val="accent2"/>
                </a:solidFill>
              </a:rPr>
              <a:t>– UI </a:t>
            </a:r>
            <a:r>
              <a:rPr lang="ko-KR" altLang="en-US" sz="3600" dirty="0">
                <a:solidFill>
                  <a:schemeClr val="accent2"/>
                </a:solidFill>
              </a:rPr>
              <a:t>스타일 가이드 </a:t>
            </a:r>
            <a:r>
              <a:rPr lang="en-US" altLang="ko-KR" sz="3600" dirty="0">
                <a:solidFill>
                  <a:schemeClr val="accent2"/>
                </a:solidFill>
              </a:rPr>
              <a:t>(</a:t>
            </a:r>
            <a:r>
              <a:rPr lang="ko-KR" altLang="en-US" sz="3600" dirty="0">
                <a:solidFill>
                  <a:schemeClr val="accent2"/>
                </a:solidFill>
              </a:rPr>
              <a:t>레이아웃</a:t>
            </a:r>
            <a:r>
              <a:rPr lang="en-US" altLang="ko-KR" sz="3600" dirty="0">
                <a:solidFill>
                  <a:schemeClr val="accent2"/>
                </a:solidFill>
              </a:rPr>
              <a:t>)</a:t>
            </a: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0D525BB0-24A3-2845-1DB0-F7CEC0D08370}"/>
              </a:ext>
            </a:extLst>
          </p:cNvPr>
          <p:cNvCxnSpPr/>
          <p:nvPr/>
        </p:nvCxnSpPr>
        <p:spPr>
          <a:xfrm>
            <a:off x="1061630" y="1097280"/>
            <a:ext cx="111303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32507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A627487-129F-599C-9700-724FFC61F7C5}"/>
              </a:ext>
            </a:extLst>
          </p:cNvPr>
          <p:cNvSpPr/>
          <p:nvPr/>
        </p:nvSpPr>
        <p:spPr>
          <a:xfrm>
            <a:off x="1166192" y="2135300"/>
            <a:ext cx="5363818" cy="73218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Header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BD75722-1BD6-81FD-96EE-E004F8E93A6D}"/>
              </a:ext>
            </a:extLst>
          </p:cNvPr>
          <p:cNvSpPr/>
          <p:nvPr/>
        </p:nvSpPr>
        <p:spPr>
          <a:xfrm>
            <a:off x="1318591" y="2287700"/>
            <a:ext cx="1022073" cy="46051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NOVAI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A574948-0C75-26D2-FC22-BE62CA602AD8}"/>
              </a:ext>
            </a:extLst>
          </p:cNvPr>
          <p:cNvSpPr/>
          <p:nvPr/>
        </p:nvSpPr>
        <p:spPr>
          <a:xfrm>
            <a:off x="5883965" y="2287700"/>
            <a:ext cx="480390" cy="46051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O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33DCF4-07E7-26D7-6261-8FD04F30D73F}"/>
              </a:ext>
            </a:extLst>
          </p:cNvPr>
          <p:cNvSpPr txBox="1"/>
          <p:nvPr/>
        </p:nvSpPr>
        <p:spPr>
          <a:xfrm>
            <a:off x="1267239" y="3250139"/>
            <a:ext cx="936266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헤더의 좌측에는 로고가 나온다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클릭 시 </a:t>
            </a:r>
            <a:r>
              <a:rPr lang="ko-KR" altLang="en-US" dirty="0" err="1"/>
              <a:t>메인화면으로</a:t>
            </a:r>
            <a:r>
              <a:rPr lang="ko-KR" altLang="en-US" dirty="0"/>
              <a:t> 이동한다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헤더의 우측에는 사용자 메뉴로 이동할 수 있도록 되어있다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로그인이 안되어 있다면 로그인 화면으로 이동한다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사용자 권한에 따라서 각각 다른 메뉴가 나타난다</a:t>
            </a:r>
            <a:r>
              <a:rPr lang="en-US" altLang="ko-KR" dirty="0"/>
              <a:t>.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FCB23C2-6EF5-3860-8C43-0DD63F020F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624504" y="5654058"/>
            <a:ext cx="2567496" cy="1203941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4B10FF92-E4E3-666F-FEF0-84203221A3B3}"/>
              </a:ext>
            </a:extLst>
          </p:cNvPr>
          <p:cNvSpPr/>
          <p:nvPr/>
        </p:nvSpPr>
        <p:spPr>
          <a:xfrm>
            <a:off x="0" y="-2"/>
            <a:ext cx="24384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F649413-5D98-483B-E4EA-F0206387CE61}"/>
              </a:ext>
            </a:extLst>
          </p:cNvPr>
          <p:cNvSpPr/>
          <p:nvPr/>
        </p:nvSpPr>
        <p:spPr>
          <a:xfrm>
            <a:off x="2438400" y="-2"/>
            <a:ext cx="2438400" cy="1604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8578EEF-1F9A-0F57-6295-ABE916DABAA8}"/>
              </a:ext>
            </a:extLst>
          </p:cNvPr>
          <p:cNvSpPr/>
          <p:nvPr/>
        </p:nvSpPr>
        <p:spPr>
          <a:xfrm>
            <a:off x="4876800" y="-2"/>
            <a:ext cx="2438400" cy="1604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39849E9-8106-B200-9F61-F3AC2809708B}"/>
              </a:ext>
            </a:extLst>
          </p:cNvPr>
          <p:cNvSpPr/>
          <p:nvPr/>
        </p:nvSpPr>
        <p:spPr>
          <a:xfrm>
            <a:off x="73152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82C5F31-53F1-F9D0-7B51-65CE5C0B3E62}"/>
              </a:ext>
            </a:extLst>
          </p:cNvPr>
          <p:cNvSpPr/>
          <p:nvPr/>
        </p:nvSpPr>
        <p:spPr>
          <a:xfrm>
            <a:off x="97536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2824ECC-80DA-1939-A3BE-757BC7477E01}"/>
              </a:ext>
            </a:extLst>
          </p:cNvPr>
          <p:cNvSpPr txBox="1"/>
          <p:nvPr/>
        </p:nvSpPr>
        <p:spPr>
          <a:xfrm>
            <a:off x="160421" y="304800"/>
            <a:ext cx="675570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600" dirty="0">
                <a:solidFill>
                  <a:schemeClr val="accent2"/>
                </a:solidFill>
                <a:latin typeface="+mj-lt"/>
              </a:rPr>
              <a:t>Part 3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B2D14AE-2239-1D23-9E55-6EAB46F4895C}"/>
              </a:ext>
            </a:extLst>
          </p:cNvPr>
          <p:cNvSpPr txBox="1"/>
          <p:nvPr/>
        </p:nvSpPr>
        <p:spPr>
          <a:xfrm>
            <a:off x="1061630" y="320188"/>
            <a:ext cx="8398453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600" dirty="0">
                <a:solidFill>
                  <a:schemeClr val="accent2"/>
                </a:solidFill>
              </a:rPr>
              <a:t>UI/UX</a:t>
            </a:r>
            <a:r>
              <a:rPr lang="ko-KR" altLang="en-US" sz="3600" dirty="0">
                <a:solidFill>
                  <a:schemeClr val="accent2"/>
                </a:solidFill>
              </a:rPr>
              <a:t> 설계 </a:t>
            </a:r>
            <a:r>
              <a:rPr lang="en-US" altLang="ko-KR" sz="3600" dirty="0">
                <a:solidFill>
                  <a:schemeClr val="accent2"/>
                </a:solidFill>
              </a:rPr>
              <a:t>– UI </a:t>
            </a:r>
            <a:r>
              <a:rPr lang="ko-KR" altLang="en-US" sz="3600" dirty="0">
                <a:solidFill>
                  <a:schemeClr val="accent2"/>
                </a:solidFill>
              </a:rPr>
              <a:t>스타일 가이드 </a:t>
            </a:r>
            <a:r>
              <a:rPr lang="en-US" altLang="ko-KR" sz="3600" dirty="0">
                <a:solidFill>
                  <a:schemeClr val="accent2"/>
                </a:solidFill>
              </a:rPr>
              <a:t>(</a:t>
            </a:r>
            <a:r>
              <a:rPr lang="ko-KR" altLang="en-US" sz="3600" dirty="0">
                <a:solidFill>
                  <a:schemeClr val="accent2"/>
                </a:solidFill>
              </a:rPr>
              <a:t>레이아웃</a:t>
            </a:r>
            <a:r>
              <a:rPr lang="en-US" altLang="ko-KR" sz="3600" dirty="0">
                <a:solidFill>
                  <a:schemeClr val="accent2"/>
                </a:solidFill>
              </a:rPr>
              <a:t>)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DEA0E40C-A064-BE58-7047-5A1AAE2B9C79}"/>
              </a:ext>
            </a:extLst>
          </p:cNvPr>
          <p:cNvCxnSpPr/>
          <p:nvPr/>
        </p:nvCxnSpPr>
        <p:spPr>
          <a:xfrm>
            <a:off x="1061630" y="1097280"/>
            <a:ext cx="111303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제목 1">
            <a:extLst>
              <a:ext uri="{FF2B5EF4-FFF2-40B4-BE49-F238E27FC236}">
                <a16:creationId xmlns:a16="http://schemas.microsoft.com/office/drawing/2014/main" id="{9A4546F7-6174-6D77-6933-C777DC1E0A07}"/>
              </a:ext>
            </a:extLst>
          </p:cNvPr>
          <p:cNvSpPr txBox="1">
            <a:spLocks/>
          </p:cNvSpPr>
          <p:nvPr/>
        </p:nvSpPr>
        <p:spPr>
          <a:xfrm>
            <a:off x="835991" y="1435336"/>
            <a:ext cx="4550030" cy="36190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헤더</a:t>
            </a:r>
          </a:p>
        </p:txBody>
      </p:sp>
    </p:spTree>
    <p:extLst>
      <p:ext uri="{BB962C8B-B14F-4D97-AF65-F5344CB8AC3E}">
        <p14:creationId xmlns:p14="http://schemas.microsoft.com/office/powerpoint/2010/main" val="32329223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  <a:alpha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5804535" y="3570891"/>
            <a:ext cx="335280" cy="69440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endParaRPr lang="en-US" altLang="ko-KR" sz="4000" spc="-300">
              <a:solidFill>
                <a:schemeClr val="bg1"/>
              </a:solidFill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FBFB090B-7FAC-2F98-8B9E-A7FD028AB460}"/>
              </a:ext>
            </a:extLst>
          </p:cNvPr>
          <p:cNvGrpSpPr/>
          <p:nvPr/>
        </p:nvGrpSpPr>
        <p:grpSpPr>
          <a:xfrm>
            <a:off x="4330966" y="2579222"/>
            <a:ext cx="3185488" cy="1686108"/>
            <a:chOff x="4330966" y="2117558"/>
            <a:chExt cx="3185488" cy="168610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4D6D3DE-AB23-D39F-E775-37DC9F88A1CF}"/>
                </a:ext>
              </a:extLst>
            </p:cNvPr>
            <p:cNvSpPr txBox="1"/>
            <p:nvPr/>
          </p:nvSpPr>
          <p:spPr>
            <a:xfrm>
              <a:off x="5002849" y="2117558"/>
              <a:ext cx="1841723" cy="92333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 algn="ctr">
                <a:defRPr/>
              </a:pPr>
              <a:r>
                <a:rPr lang="en-US" altLang="ko-KR" sz="5400" dirty="0">
                  <a:solidFill>
                    <a:schemeClr val="bg1"/>
                  </a:solidFill>
                  <a:latin typeface="+mj-lt"/>
                </a:rPr>
                <a:t>Part 1</a:t>
              </a:r>
              <a:endParaRPr lang="ko-KR" altLang="en-US" sz="54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7A31CA7-4756-E3C4-A451-6B6B34FEB013}"/>
                </a:ext>
              </a:extLst>
            </p:cNvPr>
            <p:cNvSpPr txBox="1"/>
            <p:nvPr/>
          </p:nvSpPr>
          <p:spPr>
            <a:xfrm>
              <a:off x="4330966" y="3095780"/>
              <a:ext cx="3185488" cy="70788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ko-KR" altLang="en-US" sz="4000" spc="-300" dirty="0">
                  <a:solidFill>
                    <a:schemeClr val="bg1"/>
                  </a:solidFill>
                </a:rPr>
                <a:t>요구사항 정의</a:t>
              </a:r>
              <a:endParaRPr lang="en-US" altLang="ko-KR" sz="4000" spc="-300" dirty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5CD193F9-FFEB-B651-C308-56D3E7ABCB5A}"/>
              </a:ext>
            </a:extLst>
          </p:cNvPr>
          <p:cNvSpPr txBox="1"/>
          <p:nvPr/>
        </p:nvSpPr>
        <p:spPr>
          <a:xfrm>
            <a:off x="6992178" y="1585291"/>
            <a:ext cx="470617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프로그램의 기본적인 레이아웃은 다음과 같다</a:t>
            </a:r>
            <a:endParaRPr lang="en-US" altLang="ko-KR" dirty="0"/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header</a:t>
            </a:r>
            <a:r>
              <a:rPr lang="ko-KR" altLang="en-US" dirty="0"/>
              <a:t>에는 로고 및 사용자 메뉴버튼</a:t>
            </a:r>
            <a:endParaRPr lang="en-US" altLang="ko-KR" dirty="0"/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Content</a:t>
            </a:r>
            <a:r>
              <a:rPr lang="ko-KR" altLang="en-US" dirty="0"/>
              <a:t>에는 각 화면들이 생성된다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Left, right banner</a:t>
            </a:r>
            <a:r>
              <a:rPr lang="ko-KR" altLang="en-US" dirty="0"/>
              <a:t>의 경우 프로젝트 진척도에 따라서 리모컨이나 배너 등으로 사용될 여지가 있을 수 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Footer</a:t>
            </a:r>
            <a:r>
              <a:rPr lang="ko-KR" altLang="en-US" dirty="0"/>
              <a:t>의 경우 프로그램 정보 등이 담겨야 하나 현재 내용이 빈약하여 미사용처리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706CDCF-91F1-62AE-AD74-F34F4D4F49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624504" y="5654058"/>
            <a:ext cx="2567496" cy="1203941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B0E93AA9-F47A-3F13-54C3-2F355089CABC}"/>
              </a:ext>
            </a:extLst>
          </p:cNvPr>
          <p:cNvSpPr/>
          <p:nvPr/>
        </p:nvSpPr>
        <p:spPr>
          <a:xfrm>
            <a:off x="0" y="-2"/>
            <a:ext cx="24384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8A7071DA-2116-9CEA-9617-1F5BAA4DA73A}"/>
              </a:ext>
            </a:extLst>
          </p:cNvPr>
          <p:cNvSpPr/>
          <p:nvPr/>
        </p:nvSpPr>
        <p:spPr>
          <a:xfrm>
            <a:off x="2438400" y="-2"/>
            <a:ext cx="2438400" cy="1604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5BF77E2-C219-5A58-D0D7-9F9C27C5183E}"/>
              </a:ext>
            </a:extLst>
          </p:cNvPr>
          <p:cNvSpPr/>
          <p:nvPr/>
        </p:nvSpPr>
        <p:spPr>
          <a:xfrm>
            <a:off x="4876800" y="-2"/>
            <a:ext cx="2438400" cy="1604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B581D1A-EA38-99CF-BA6D-E8D202DA4C59}"/>
              </a:ext>
            </a:extLst>
          </p:cNvPr>
          <p:cNvSpPr/>
          <p:nvPr/>
        </p:nvSpPr>
        <p:spPr>
          <a:xfrm>
            <a:off x="73152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8D29E61-4DD7-CD77-A171-91D13EF7225D}"/>
              </a:ext>
            </a:extLst>
          </p:cNvPr>
          <p:cNvSpPr/>
          <p:nvPr/>
        </p:nvSpPr>
        <p:spPr>
          <a:xfrm>
            <a:off x="97536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AD91395-0D99-46BE-2CEE-DF53A18D503E}"/>
              </a:ext>
            </a:extLst>
          </p:cNvPr>
          <p:cNvSpPr txBox="1"/>
          <p:nvPr/>
        </p:nvSpPr>
        <p:spPr>
          <a:xfrm>
            <a:off x="160421" y="304800"/>
            <a:ext cx="675570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600" dirty="0">
                <a:solidFill>
                  <a:schemeClr val="accent2"/>
                </a:solidFill>
                <a:latin typeface="+mj-lt"/>
              </a:rPr>
              <a:t>Part 3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A2E86B9-390A-B3FA-3442-07481BEE9D7E}"/>
              </a:ext>
            </a:extLst>
          </p:cNvPr>
          <p:cNvSpPr txBox="1"/>
          <p:nvPr/>
        </p:nvSpPr>
        <p:spPr>
          <a:xfrm>
            <a:off x="1061630" y="320188"/>
            <a:ext cx="8398453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600" dirty="0">
                <a:solidFill>
                  <a:schemeClr val="accent2"/>
                </a:solidFill>
              </a:rPr>
              <a:t>UI/UX</a:t>
            </a:r>
            <a:r>
              <a:rPr lang="ko-KR" altLang="en-US" sz="3600" dirty="0">
                <a:solidFill>
                  <a:schemeClr val="accent2"/>
                </a:solidFill>
              </a:rPr>
              <a:t> 설계 </a:t>
            </a:r>
            <a:r>
              <a:rPr lang="en-US" altLang="ko-KR" sz="3600" dirty="0">
                <a:solidFill>
                  <a:schemeClr val="accent2"/>
                </a:solidFill>
              </a:rPr>
              <a:t>– UI </a:t>
            </a:r>
            <a:r>
              <a:rPr lang="ko-KR" altLang="en-US" sz="3600" dirty="0">
                <a:solidFill>
                  <a:schemeClr val="accent2"/>
                </a:solidFill>
              </a:rPr>
              <a:t>스타일 가이드 </a:t>
            </a:r>
            <a:r>
              <a:rPr lang="en-US" altLang="ko-KR" sz="3600" dirty="0">
                <a:solidFill>
                  <a:schemeClr val="accent2"/>
                </a:solidFill>
              </a:rPr>
              <a:t>(</a:t>
            </a:r>
            <a:r>
              <a:rPr lang="ko-KR" altLang="en-US" sz="3600" dirty="0">
                <a:solidFill>
                  <a:schemeClr val="accent2"/>
                </a:solidFill>
              </a:rPr>
              <a:t>레이아웃</a:t>
            </a:r>
            <a:r>
              <a:rPr lang="en-US" altLang="ko-KR" sz="3600" dirty="0">
                <a:solidFill>
                  <a:schemeClr val="accent2"/>
                </a:solidFill>
              </a:rPr>
              <a:t>)</a:t>
            </a: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0D525BB0-24A3-2845-1DB0-F7CEC0D08370}"/>
              </a:ext>
            </a:extLst>
          </p:cNvPr>
          <p:cNvCxnSpPr/>
          <p:nvPr/>
        </p:nvCxnSpPr>
        <p:spPr>
          <a:xfrm>
            <a:off x="1061630" y="1097280"/>
            <a:ext cx="111303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58DC1CDC-65D0-7FB2-3A0D-96C673370388}"/>
              </a:ext>
            </a:extLst>
          </p:cNvPr>
          <p:cNvSpPr/>
          <p:nvPr/>
        </p:nvSpPr>
        <p:spPr>
          <a:xfrm>
            <a:off x="1013791" y="1585291"/>
            <a:ext cx="5680213" cy="490758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721FF48-DAF2-8BC8-C312-DDF84D80D8E5}"/>
              </a:ext>
            </a:extLst>
          </p:cNvPr>
          <p:cNvSpPr/>
          <p:nvPr/>
        </p:nvSpPr>
        <p:spPr>
          <a:xfrm>
            <a:off x="1166192" y="1737691"/>
            <a:ext cx="5363818" cy="73218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header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AEEFC80-C40F-7731-079A-846A36E58760}"/>
              </a:ext>
            </a:extLst>
          </p:cNvPr>
          <p:cNvSpPr/>
          <p:nvPr/>
        </p:nvSpPr>
        <p:spPr>
          <a:xfrm>
            <a:off x="1166192" y="2594114"/>
            <a:ext cx="5363818" cy="360173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content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94825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33F2DFB-1D5C-6A7A-5407-54701D7F4D11}"/>
              </a:ext>
            </a:extLst>
          </p:cNvPr>
          <p:cNvSpPr/>
          <p:nvPr/>
        </p:nvSpPr>
        <p:spPr>
          <a:xfrm>
            <a:off x="1013791" y="1585291"/>
            <a:ext cx="5680213" cy="490758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002B27A-5E1C-332F-37EB-4097E87056B6}"/>
              </a:ext>
            </a:extLst>
          </p:cNvPr>
          <p:cNvSpPr/>
          <p:nvPr/>
        </p:nvSpPr>
        <p:spPr>
          <a:xfrm>
            <a:off x="1166192" y="1737691"/>
            <a:ext cx="5363818" cy="73218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header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933593E-CD44-562C-A6F8-B0FC5532EA73}"/>
              </a:ext>
            </a:extLst>
          </p:cNvPr>
          <p:cNvSpPr/>
          <p:nvPr/>
        </p:nvSpPr>
        <p:spPr>
          <a:xfrm>
            <a:off x="1166193" y="2622273"/>
            <a:ext cx="2570235" cy="374699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content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D193F9-FFEB-B651-C308-56D3E7ABCB5A}"/>
              </a:ext>
            </a:extLst>
          </p:cNvPr>
          <p:cNvSpPr txBox="1"/>
          <p:nvPr/>
        </p:nvSpPr>
        <p:spPr>
          <a:xfrm>
            <a:off x="6992178" y="1585291"/>
            <a:ext cx="470617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프로그램의 기본적인 레이아웃은 다음과 같다</a:t>
            </a:r>
            <a:endParaRPr lang="en-US" altLang="ko-KR" dirty="0"/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header</a:t>
            </a:r>
            <a:r>
              <a:rPr lang="ko-KR" altLang="en-US" dirty="0"/>
              <a:t>에는 로고 및 사용자 메뉴버튼</a:t>
            </a:r>
            <a:endParaRPr lang="en-US" altLang="ko-KR" dirty="0"/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Content</a:t>
            </a:r>
            <a:r>
              <a:rPr lang="ko-KR" altLang="en-US" dirty="0"/>
              <a:t>에는 각 화면들이 생성된다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Left, right banner</a:t>
            </a:r>
            <a:r>
              <a:rPr lang="ko-KR" altLang="en-US" dirty="0"/>
              <a:t>의 경우 프로젝트 진척도에 따라서 리모컨이나 배너 등으로 사용될 여지가 있을 수 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Footer</a:t>
            </a:r>
            <a:r>
              <a:rPr lang="ko-KR" altLang="en-US" dirty="0"/>
              <a:t>의 경우 프로그램 정보 등이 담겨야 하나 현재 내용이 빈약하여 미사용처리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706CDCF-91F1-62AE-AD74-F34F4D4F49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624504" y="5654058"/>
            <a:ext cx="2567496" cy="1203941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B0E93AA9-F47A-3F13-54C3-2F355089CABC}"/>
              </a:ext>
            </a:extLst>
          </p:cNvPr>
          <p:cNvSpPr/>
          <p:nvPr/>
        </p:nvSpPr>
        <p:spPr>
          <a:xfrm>
            <a:off x="0" y="-2"/>
            <a:ext cx="24384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8A7071DA-2116-9CEA-9617-1F5BAA4DA73A}"/>
              </a:ext>
            </a:extLst>
          </p:cNvPr>
          <p:cNvSpPr/>
          <p:nvPr/>
        </p:nvSpPr>
        <p:spPr>
          <a:xfrm>
            <a:off x="2438400" y="-2"/>
            <a:ext cx="2438400" cy="1604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5BF77E2-C219-5A58-D0D7-9F9C27C5183E}"/>
              </a:ext>
            </a:extLst>
          </p:cNvPr>
          <p:cNvSpPr/>
          <p:nvPr/>
        </p:nvSpPr>
        <p:spPr>
          <a:xfrm>
            <a:off x="4876800" y="-2"/>
            <a:ext cx="2438400" cy="1604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B581D1A-EA38-99CF-BA6D-E8D202DA4C59}"/>
              </a:ext>
            </a:extLst>
          </p:cNvPr>
          <p:cNvSpPr/>
          <p:nvPr/>
        </p:nvSpPr>
        <p:spPr>
          <a:xfrm>
            <a:off x="73152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8D29E61-4DD7-CD77-A171-91D13EF7225D}"/>
              </a:ext>
            </a:extLst>
          </p:cNvPr>
          <p:cNvSpPr/>
          <p:nvPr/>
        </p:nvSpPr>
        <p:spPr>
          <a:xfrm>
            <a:off x="97536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AD91395-0D99-46BE-2CEE-DF53A18D503E}"/>
              </a:ext>
            </a:extLst>
          </p:cNvPr>
          <p:cNvSpPr txBox="1"/>
          <p:nvPr/>
        </p:nvSpPr>
        <p:spPr>
          <a:xfrm>
            <a:off x="160421" y="304800"/>
            <a:ext cx="675570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600" dirty="0">
                <a:solidFill>
                  <a:schemeClr val="accent2"/>
                </a:solidFill>
                <a:latin typeface="+mj-lt"/>
              </a:rPr>
              <a:t>Part 3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A2E86B9-390A-B3FA-3442-07481BEE9D7E}"/>
              </a:ext>
            </a:extLst>
          </p:cNvPr>
          <p:cNvSpPr txBox="1"/>
          <p:nvPr/>
        </p:nvSpPr>
        <p:spPr>
          <a:xfrm>
            <a:off x="1061630" y="320188"/>
            <a:ext cx="8398453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600" dirty="0">
                <a:solidFill>
                  <a:schemeClr val="accent2"/>
                </a:solidFill>
              </a:rPr>
              <a:t>UI/UX</a:t>
            </a:r>
            <a:r>
              <a:rPr lang="ko-KR" altLang="en-US" sz="3600" dirty="0">
                <a:solidFill>
                  <a:schemeClr val="accent2"/>
                </a:solidFill>
              </a:rPr>
              <a:t> 설계 </a:t>
            </a:r>
            <a:r>
              <a:rPr lang="en-US" altLang="ko-KR" sz="3600" dirty="0">
                <a:solidFill>
                  <a:schemeClr val="accent2"/>
                </a:solidFill>
              </a:rPr>
              <a:t>– UI </a:t>
            </a:r>
            <a:r>
              <a:rPr lang="ko-KR" altLang="en-US" sz="3600" dirty="0">
                <a:solidFill>
                  <a:schemeClr val="accent2"/>
                </a:solidFill>
              </a:rPr>
              <a:t>스타일 가이드 </a:t>
            </a:r>
            <a:r>
              <a:rPr lang="en-US" altLang="ko-KR" sz="3600" dirty="0">
                <a:solidFill>
                  <a:schemeClr val="accent2"/>
                </a:solidFill>
              </a:rPr>
              <a:t>(</a:t>
            </a:r>
            <a:r>
              <a:rPr lang="ko-KR" altLang="en-US" sz="3600" dirty="0">
                <a:solidFill>
                  <a:schemeClr val="accent2"/>
                </a:solidFill>
              </a:rPr>
              <a:t>레이아웃</a:t>
            </a:r>
            <a:r>
              <a:rPr lang="en-US" altLang="ko-KR" sz="3600" dirty="0">
                <a:solidFill>
                  <a:schemeClr val="accent2"/>
                </a:solidFill>
              </a:rPr>
              <a:t>)</a:t>
            </a: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0D525BB0-24A3-2845-1DB0-F7CEC0D08370}"/>
              </a:ext>
            </a:extLst>
          </p:cNvPr>
          <p:cNvCxnSpPr/>
          <p:nvPr/>
        </p:nvCxnSpPr>
        <p:spPr>
          <a:xfrm>
            <a:off x="1061630" y="1097280"/>
            <a:ext cx="111303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BDAB4B19-270A-69EB-8FC5-2396F0EFF1DC}"/>
              </a:ext>
            </a:extLst>
          </p:cNvPr>
          <p:cNvSpPr/>
          <p:nvPr/>
        </p:nvSpPr>
        <p:spPr>
          <a:xfrm>
            <a:off x="3888830" y="2601639"/>
            <a:ext cx="2646095" cy="374699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content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067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33F2DFB-1D5C-6A7A-5407-54701D7F4D11}"/>
              </a:ext>
            </a:extLst>
          </p:cNvPr>
          <p:cNvSpPr/>
          <p:nvPr/>
        </p:nvSpPr>
        <p:spPr>
          <a:xfrm>
            <a:off x="1013791" y="1585291"/>
            <a:ext cx="5680213" cy="490758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002B27A-5E1C-332F-37EB-4097E87056B6}"/>
              </a:ext>
            </a:extLst>
          </p:cNvPr>
          <p:cNvSpPr/>
          <p:nvPr/>
        </p:nvSpPr>
        <p:spPr>
          <a:xfrm>
            <a:off x="1166192" y="1737691"/>
            <a:ext cx="5363818" cy="73218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header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933593E-CD44-562C-A6F8-B0FC5532EA73}"/>
              </a:ext>
            </a:extLst>
          </p:cNvPr>
          <p:cNvSpPr/>
          <p:nvPr/>
        </p:nvSpPr>
        <p:spPr>
          <a:xfrm>
            <a:off x="1166193" y="2622273"/>
            <a:ext cx="1272207" cy="374699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content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D193F9-FFEB-B651-C308-56D3E7ABCB5A}"/>
              </a:ext>
            </a:extLst>
          </p:cNvPr>
          <p:cNvSpPr txBox="1"/>
          <p:nvPr/>
        </p:nvSpPr>
        <p:spPr>
          <a:xfrm>
            <a:off x="6992178" y="1585291"/>
            <a:ext cx="470617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프로그램의 기본적인 레이아웃은 다음과 같다</a:t>
            </a:r>
            <a:endParaRPr lang="en-US" altLang="ko-KR" dirty="0"/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header</a:t>
            </a:r>
            <a:r>
              <a:rPr lang="ko-KR" altLang="en-US" dirty="0"/>
              <a:t>에는 로고 및 사용자 메뉴버튼</a:t>
            </a:r>
            <a:endParaRPr lang="en-US" altLang="ko-KR" dirty="0"/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Content</a:t>
            </a:r>
            <a:r>
              <a:rPr lang="ko-KR" altLang="en-US" dirty="0"/>
              <a:t>에는 각 화면들이 생성된다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Left, right banner</a:t>
            </a:r>
            <a:r>
              <a:rPr lang="ko-KR" altLang="en-US" dirty="0"/>
              <a:t>의 경우 프로젝트 진척도에 따라서 리모컨이나 배너 등으로 사용될 여지가 있을 수 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Footer</a:t>
            </a:r>
            <a:r>
              <a:rPr lang="ko-KR" altLang="en-US" dirty="0"/>
              <a:t>의 경우 프로그램 정보 등이 담겨야 하나 현재 내용이 빈약하여 미사용처리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706CDCF-91F1-62AE-AD74-F34F4D4F49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624504" y="5654058"/>
            <a:ext cx="2567496" cy="1203941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B0E93AA9-F47A-3F13-54C3-2F355089CABC}"/>
              </a:ext>
            </a:extLst>
          </p:cNvPr>
          <p:cNvSpPr/>
          <p:nvPr/>
        </p:nvSpPr>
        <p:spPr>
          <a:xfrm>
            <a:off x="0" y="-2"/>
            <a:ext cx="24384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8A7071DA-2116-9CEA-9617-1F5BAA4DA73A}"/>
              </a:ext>
            </a:extLst>
          </p:cNvPr>
          <p:cNvSpPr/>
          <p:nvPr/>
        </p:nvSpPr>
        <p:spPr>
          <a:xfrm>
            <a:off x="2438400" y="-2"/>
            <a:ext cx="2438400" cy="1604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5BF77E2-C219-5A58-D0D7-9F9C27C5183E}"/>
              </a:ext>
            </a:extLst>
          </p:cNvPr>
          <p:cNvSpPr/>
          <p:nvPr/>
        </p:nvSpPr>
        <p:spPr>
          <a:xfrm>
            <a:off x="4876800" y="-2"/>
            <a:ext cx="2438400" cy="1604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B581D1A-EA38-99CF-BA6D-E8D202DA4C59}"/>
              </a:ext>
            </a:extLst>
          </p:cNvPr>
          <p:cNvSpPr/>
          <p:nvPr/>
        </p:nvSpPr>
        <p:spPr>
          <a:xfrm>
            <a:off x="73152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8D29E61-4DD7-CD77-A171-91D13EF7225D}"/>
              </a:ext>
            </a:extLst>
          </p:cNvPr>
          <p:cNvSpPr/>
          <p:nvPr/>
        </p:nvSpPr>
        <p:spPr>
          <a:xfrm>
            <a:off x="97536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AD91395-0D99-46BE-2CEE-DF53A18D503E}"/>
              </a:ext>
            </a:extLst>
          </p:cNvPr>
          <p:cNvSpPr txBox="1"/>
          <p:nvPr/>
        </p:nvSpPr>
        <p:spPr>
          <a:xfrm>
            <a:off x="160421" y="304800"/>
            <a:ext cx="675570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600" dirty="0">
                <a:solidFill>
                  <a:schemeClr val="accent2"/>
                </a:solidFill>
                <a:latin typeface="+mj-lt"/>
              </a:rPr>
              <a:t>Part 3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A2E86B9-390A-B3FA-3442-07481BEE9D7E}"/>
              </a:ext>
            </a:extLst>
          </p:cNvPr>
          <p:cNvSpPr txBox="1"/>
          <p:nvPr/>
        </p:nvSpPr>
        <p:spPr>
          <a:xfrm>
            <a:off x="1061630" y="320188"/>
            <a:ext cx="8398453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600" dirty="0">
                <a:solidFill>
                  <a:schemeClr val="accent2"/>
                </a:solidFill>
              </a:rPr>
              <a:t>UI/UX</a:t>
            </a:r>
            <a:r>
              <a:rPr lang="ko-KR" altLang="en-US" sz="3600" dirty="0">
                <a:solidFill>
                  <a:schemeClr val="accent2"/>
                </a:solidFill>
              </a:rPr>
              <a:t> 설계 </a:t>
            </a:r>
            <a:r>
              <a:rPr lang="en-US" altLang="ko-KR" sz="3600" dirty="0">
                <a:solidFill>
                  <a:schemeClr val="accent2"/>
                </a:solidFill>
              </a:rPr>
              <a:t>– UI </a:t>
            </a:r>
            <a:r>
              <a:rPr lang="ko-KR" altLang="en-US" sz="3600" dirty="0">
                <a:solidFill>
                  <a:schemeClr val="accent2"/>
                </a:solidFill>
              </a:rPr>
              <a:t>스타일 가이드 </a:t>
            </a:r>
            <a:r>
              <a:rPr lang="en-US" altLang="ko-KR" sz="3600" dirty="0">
                <a:solidFill>
                  <a:schemeClr val="accent2"/>
                </a:solidFill>
              </a:rPr>
              <a:t>(</a:t>
            </a:r>
            <a:r>
              <a:rPr lang="ko-KR" altLang="en-US" sz="3600" dirty="0">
                <a:solidFill>
                  <a:schemeClr val="accent2"/>
                </a:solidFill>
              </a:rPr>
              <a:t>레이아웃</a:t>
            </a:r>
            <a:r>
              <a:rPr lang="en-US" altLang="ko-KR" sz="3600" dirty="0">
                <a:solidFill>
                  <a:schemeClr val="accent2"/>
                </a:solidFill>
              </a:rPr>
              <a:t>)</a:t>
            </a: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0D525BB0-24A3-2845-1DB0-F7CEC0D08370}"/>
              </a:ext>
            </a:extLst>
          </p:cNvPr>
          <p:cNvCxnSpPr/>
          <p:nvPr/>
        </p:nvCxnSpPr>
        <p:spPr>
          <a:xfrm>
            <a:off x="1061630" y="1097280"/>
            <a:ext cx="111303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FE4677BC-353D-F5A7-21A2-DB07D89C0B05}"/>
              </a:ext>
            </a:extLst>
          </p:cNvPr>
          <p:cNvSpPr/>
          <p:nvPr/>
        </p:nvSpPr>
        <p:spPr>
          <a:xfrm>
            <a:off x="5257803" y="2622273"/>
            <a:ext cx="1272207" cy="374699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content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A343049-F3C1-04C1-455F-69D4B6BE6C83}"/>
              </a:ext>
            </a:extLst>
          </p:cNvPr>
          <p:cNvSpPr/>
          <p:nvPr/>
        </p:nvSpPr>
        <p:spPr>
          <a:xfrm>
            <a:off x="2553019" y="2622273"/>
            <a:ext cx="1272207" cy="374699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content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CEFCE85-B0F5-F76C-9A0D-011B0082B053}"/>
              </a:ext>
            </a:extLst>
          </p:cNvPr>
          <p:cNvSpPr/>
          <p:nvPr/>
        </p:nvSpPr>
        <p:spPr>
          <a:xfrm>
            <a:off x="3916642" y="2622273"/>
            <a:ext cx="1272207" cy="374699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content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10914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3FCB23C2-6EF5-3860-8C43-0DD63F020F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624504" y="5654058"/>
            <a:ext cx="2567496" cy="1203941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4B10FF92-E4E3-666F-FEF0-84203221A3B3}"/>
              </a:ext>
            </a:extLst>
          </p:cNvPr>
          <p:cNvSpPr/>
          <p:nvPr/>
        </p:nvSpPr>
        <p:spPr>
          <a:xfrm>
            <a:off x="0" y="-2"/>
            <a:ext cx="24384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F649413-5D98-483B-E4EA-F0206387CE61}"/>
              </a:ext>
            </a:extLst>
          </p:cNvPr>
          <p:cNvSpPr/>
          <p:nvPr/>
        </p:nvSpPr>
        <p:spPr>
          <a:xfrm>
            <a:off x="2438400" y="-2"/>
            <a:ext cx="2438400" cy="1604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8578EEF-1F9A-0F57-6295-ABE916DABAA8}"/>
              </a:ext>
            </a:extLst>
          </p:cNvPr>
          <p:cNvSpPr/>
          <p:nvPr/>
        </p:nvSpPr>
        <p:spPr>
          <a:xfrm>
            <a:off x="4876800" y="-2"/>
            <a:ext cx="2438400" cy="1604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39849E9-8106-B200-9F61-F3AC2809708B}"/>
              </a:ext>
            </a:extLst>
          </p:cNvPr>
          <p:cNvSpPr/>
          <p:nvPr/>
        </p:nvSpPr>
        <p:spPr>
          <a:xfrm>
            <a:off x="73152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82C5F31-53F1-F9D0-7B51-65CE5C0B3E62}"/>
              </a:ext>
            </a:extLst>
          </p:cNvPr>
          <p:cNvSpPr/>
          <p:nvPr/>
        </p:nvSpPr>
        <p:spPr>
          <a:xfrm>
            <a:off x="97536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2824ECC-80DA-1939-A3BE-757BC7477E01}"/>
              </a:ext>
            </a:extLst>
          </p:cNvPr>
          <p:cNvSpPr txBox="1"/>
          <p:nvPr/>
        </p:nvSpPr>
        <p:spPr>
          <a:xfrm>
            <a:off x="160421" y="304800"/>
            <a:ext cx="675570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600" dirty="0">
                <a:solidFill>
                  <a:schemeClr val="accent2"/>
                </a:solidFill>
                <a:latin typeface="+mj-lt"/>
              </a:rPr>
              <a:t>Part 3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B2D14AE-2239-1D23-9E55-6EAB46F4895C}"/>
              </a:ext>
            </a:extLst>
          </p:cNvPr>
          <p:cNvSpPr txBox="1"/>
          <p:nvPr/>
        </p:nvSpPr>
        <p:spPr>
          <a:xfrm>
            <a:off x="1061630" y="320188"/>
            <a:ext cx="5189241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600" dirty="0">
                <a:solidFill>
                  <a:schemeClr val="accent2"/>
                </a:solidFill>
              </a:rPr>
              <a:t>UI/UX</a:t>
            </a:r>
            <a:r>
              <a:rPr lang="ko-KR" altLang="en-US" sz="3600" dirty="0">
                <a:solidFill>
                  <a:schemeClr val="accent2"/>
                </a:solidFill>
              </a:rPr>
              <a:t> 설계 </a:t>
            </a:r>
            <a:r>
              <a:rPr lang="en-US" altLang="ko-KR" sz="3600" dirty="0">
                <a:solidFill>
                  <a:schemeClr val="accent2"/>
                </a:solidFill>
              </a:rPr>
              <a:t>– </a:t>
            </a:r>
            <a:r>
              <a:rPr lang="ko-KR" altLang="en-US" sz="3600" dirty="0">
                <a:solidFill>
                  <a:schemeClr val="accent2"/>
                </a:solidFill>
              </a:rPr>
              <a:t>화면 리스트</a:t>
            </a:r>
            <a:endParaRPr lang="en-US" altLang="ko-KR" sz="3600" dirty="0">
              <a:solidFill>
                <a:schemeClr val="accent2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DEA0E40C-A064-BE58-7047-5A1AAE2B9C79}"/>
              </a:ext>
            </a:extLst>
          </p:cNvPr>
          <p:cNvCxnSpPr/>
          <p:nvPr/>
        </p:nvCxnSpPr>
        <p:spPr>
          <a:xfrm>
            <a:off x="1061630" y="1097280"/>
            <a:ext cx="111303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B516F31D-EEE2-10E7-702F-17AF1EA8E8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7705717"/>
              </p:ext>
            </p:extLst>
          </p:nvPr>
        </p:nvGraphicFramePr>
        <p:xfrm>
          <a:off x="1061630" y="1301934"/>
          <a:ext cx="8380950" cy="507398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26352">
                  <a:extLst>
                    <a:ext uri="{9D8B030D-6E8A-4147-A177-3AD203B41FA5}">
                      <a16:colId xmlns:a16="http://schemas.microsoft.com/office/drawing/2014/main" val="2946334293"/>
                    </a:ext>
                  </a:extLst>
                </a:gridCol>
                <a:gridCol w="1096117">
                  <a:extLst>
                    <a:ext uri="{9D8B030D-6E8A-4147-A177-3AD203B41FA5}">
                      <a16:colId xmlns:a16="http://schemas.microsoft.com/office/drawing/2014/main" val="1211816949"/>
                    </a:ext>
                  </a:extLst>
                </a:gridCol>
                <a:gridCol w="1129175">
                  <a:extLst>
                    <a:ext uri="{9D8B030D-6E8A-4147-A177-3AD203B41FA5}">
                      <a16:colId xmlns:a16="http://schemas.microsoft.com/office/drawing/2014/main" val="2422391848"/>
                    </a:ext>
                  </a:extLst>
                </a:gridCol>
                <a:gridCol w="1953874">
                  <a:extLst>
                    <a:ext uri="{9D8B030D-6E8A-4147-A177-3AD203B41FA5}">
                      <a16:colId xmlns:a16="http://schemas.microsoft.com/office/drawing/2014/main" val="3943581468"/>
                    </a:ext>
                  </a:extLst>
                </a:gridCol>
                <a:gridCol w="3575432">
                  <a:extLst>
                    <a:ext uri="{9D8B030D-6E8A-4147-A177-3AD203B41FA5}">
                      <a16:colId xmlns:a16="http://schemas.microsoft.com/office/drawing/2014/main" val="3335432385"/>
                    </a:ext>
                  </a:extLst>
                </a:gridCol>
              </a:tblGrid>
              <a:tr h="220608"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200">
                          <a:effectLst/>
                        </a:rPr>
                        <a:t>순번</a:t>
                      </a:r>
                      <a:endParaRPr lang="ko-KR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55413" marR="55413" marT="0" marB="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1depth</a:t>
                      </a:r>
                      <a:endParaRPr lang="ko-KR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55413" marR="55413" marT="0" marB="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2depth</a:t>
                      </a:r>
                      <a:endParaRPr lang="ko-KR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55413" marR="55413" marT="0" marB="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3depth</a:t>
                      </a:r>
                      <a:endParaRPr lang="ko-KR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55413" marR="55413" marT="0" marB="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200">
                          <a:effectLst/>
                        </a:rPr>
                        <a:t>화면명</a:t>
                      </a:r>
                      <a:endParaRPr lang="ko-KR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55413" marR="55413" marT="0" marB="0" anchor="ctr"/>
                </a:tc>
                <a:extLst>
                  <a:ext uri="{0D108BD9-81ED-4DB2-BD59-A6C34878D82A}">
                    <a16:rowId xmlns:a16="http://schemas.microsoft.com/office/drawing/2014/main" val="906931488"/>
                  </a:ext>
                </a:extLst>
              </a:tr>
              <a:tr h="220608">
                <a:tc>
                  <a:txBody>
                    <a:bodyPr/>
                    <a:lstStyle/>
                    <a:p>
                      <a:pPr algn="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1</a:t>
                      </a:r>
                      <a:endParaRPr lang="ko-KR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55413" marR="55413" marT="0" marB="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200">
                          <a:effectLst/>
                        </a:rPr>
                        <a:t>공통</a:t>
                      </a:r>
                      <a:endParaRPr lang="ko-KR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55413" marR="55413" marT="0" marB="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200">
                          <a:effectLst/>
                        </a:rPr>
                        <a:t>로그인</a:t>
                      </a:r>
                      <a:endParaRPr lang="ko-KR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55413" marR="55413" marT="0" marB="0" anchor="ctr"/>
                </a:tc>
                <a:tc>
                  <a:txBody>
                    <a:bodyPr/>
                    <a:lstStyle/>
                    <a:p>
                      <a:endParaRPr lang="ko-KR" sz="11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413" marR="55413" marT="0" marB="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200">
                          <a:effectLst/>
                        </a:rPr>
                        <a:t>메인페이지</a:t>
                      </a:r>
                      <a:endParaRPr lang="ko-KR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55413" marR="55413" marT="0" marB="0" anchor="ctr"/>
                </a:tc>
                <a:extLst>
                  <a:ext uri="{0D108BD9-81ED-4DB2-BD59-A6C34878D82A}">
                    <a16:rowId xmlns:a16="http://schemas.microsoft.com/office/drawing/2014/main" val="3074923926"/>
                  </a:ext>
                </a:extLst>
              </a:tr>
              <a:tr h="220608">
                <a:tc>
                  <a:txBody>
                    <a:bodyPr/>
                    <a:lstStyle/>
                    <a:p>
                      <a:pPr algn="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2</a:t>
                      </a:r>
                      <a:endParaRPr lang="ko-KR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55413" marR="55413" marT="0" marB="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200">
                          <a:effectLst/>
                        </a:rPr>
                        <a:t>공통</a:t>
                      </a:r>
                      <a:endParaRPr lang="ko-KR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55413" marR="55413" marT="0" marB="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200">
                          <a:effectLst/>
                        </a:rPr>
                        <a:t>로그인</a:t>
                      </a:r>
                      <a:endParaRPr lang="ko-KR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55413" marR="55413" marT="0" marB="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ko-KR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55413" marR="55413" marT="0" marB="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200">
                          <a:effectLst/>
                        </a:rPr>
                        <a:t>로그인</a:t>
                      </a:r>
                      <a:endParaRPr lang="ko-KR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55413" marR="55413" marT="0" marB="0" anchor="ctr"/>
                </a:tc>
                <a:extLst>
                  <a:ext uri="{0D108BD9-81ED-4DB2-BD59-A6C34878D82A}">
                    <a16:rowId xmlns:a16="http://schemas.microsoft.com/office/drawing/2014/main" val="1784964860"/>
                  </a:ext>
                </a:extLst>
              </a:tr>
              <a:tr h="220608">
                <a:tc>
                  <a:txBody>
                    <a:bodyPr/>
                    <a:lstStyle/>
                    <a:p>
                      <a:pPr algn="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3</a:t>
                      </a:r>
                      <a:endParaRPr lang="ko-KR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55413" marR="55413" marT="0" marB="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200">
                          <a:effectLst/>
                        </a:rPr>
                        <a:t>공통</a:t>
                      </a:r>
                      <a:endParaRPr lang="ko-KR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55413" marR="55413" marT="0" marB="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200">
                          <a:effectLst/>
                        </a:rPr>
                        <a:t>로그인</a:t>
                      </a:r>
                      <a:endParaRPr lang="ko-KR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55413" marR="55413" marT="0" marB="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200">
                          <a:effectLst/>
                        </a:rPr>
                        <a:t>　</a:t>
                      </a:r>
                      <a:endParaRPr lang="ko-KR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55413" marR="55413" marT="0" marB="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200">
                          <a:effectLst/>
                        </a:rPr>
                        <a:t>메일인증 성공</a:t>
                      </a:r>
                      <a:endParaRPr lang="ko-KR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55413" marR="55413" marT="0" marB="0" anchor="ctr"/>
                </a:tc>
                <a:extLst>
                  <a:ext uri="{0D108BD9-81ED-4DB2-BD59-A6C34878D82A}">
                    <a16:rowId xmlns:a16="http://schemas.microsoft.com/office/drawing/2014/main" val="2781861688"/>
                  </a:ext>
                </a:extLst>
              </a:tr>
              <a:tr h="220608">
                <a:tc>
                  <a:txBody>
                    <a:bodyPr/>
                    <a:lstStyle/>
                    <a:p>
                      <a:pPr algn="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4</a:t>
                      </a:r>
                      <a:endParaRPr lang="ko-KR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55413" marR="55413" marT="0" marB="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200">
                          <a:effectLst/>
                        </a:rPr>
                        <a:t>공통</a:t>
                      </a:r>
                      <a:endParaRPr lang="ko-KR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55413" marR="55413" marT="0" marB="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200">
                          <a:effectLst/>
                        </a:rPr>
                        <a:t>로그인</a:t>
                      </a:r>
                      <a:endParaRPr lang="ko-KR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55413" marR="55413" marT="0" marB="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200">
                          <a:effectLst/>
                        </a:rPr>
                        <a:t>　</a:t>
                      </a:r>
                      <a:endParaRPr lang="ko-KR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55413" marR="55413" marT="0" marB="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200">
                          <a:effectLst/>
                        </a:rPr>
                        <a:t>메일인증 실패</a:t>
                      </a:r>
                      <a:endParaRPr lang="ko-KR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55413" marR="55413" marT="0" marB="0" anchor="ctr"/>
                </a:tc>
                <a:extLst>
                  <a:ext uri="{0D108BD9-81ED-4DB2-BD59-A6C34878D82A}">
                    <a16:rowId xmlns:a16="http://schemas.microsoft.com/office/drawing/2014/main" val="1550531749"/>
                  </a:ext>
                </a:extLst>
              </a:tr>
              <a:tr h="220608">
                <a:tc>
                  <a:txBody>
                    <a:bodyPr/>
                    <a:lstStyle/>
                    <a:p>
                      <a:pPr algn="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5</a:t>
                      </a:r>
                      <a:endParaRPr lang="ko-KR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55413" marR="55413" marT="0" marB="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200">
                          <a:effectLst/>
                        </a:rPr>
                        <a:t>공통</a:t>
                      </a:r>
                      <a:endParaRPr lang="ko-KR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55413" marR="55413" marT="0" marB="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200">
                          <a:effectLst/>
                        </a:rPr>
                        <a:t>로그인</a:t>
                      </a:r>
                      <a:endParaRPr lang="ko-KR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55413" marR="55413" marT="0" marB="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200">
                          <a:effectLst/>
                        </a:rPr>
                        <a:t>　</a:t>
                      </a:r>
                      <a:endParaRPr lang="ko-KR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55413" marR="55413" marT="0" marB="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200">
                          <a:effectLst/>
                        </a:rPr>
                        <a:t>아이디찾기</a:t>
                      </a:r>
                      <a:endParaRPr lang="ko-KR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55413" marR="55413" marT="0" marB="0" anchor="ctr"/>
                </a:tc>
                <a:extLst>
                  <a:ext uri="{0D108BD9-81ED-4DB2-BD59-A6C34878D82A}">
                    <a16:rowId xmlns:a16="http://schemas.microsoft.com/office/drawing/2014/main" val="2909149255"/>
                  </a:ext>
                </a:extLst>
              </a:tr>
              <a:tr h="220608">
                <a:tc>
                  <a:txBody>
                    <a:bodyPr/>
                    <a:lstStyle/>
                    <a:p>
                      <a:pPr algn="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6</a:t>
                      </a:r>
                      <a:endParaRPr lang="ko-KR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55413" marR="55413" marT="0" marB="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200">
                          <a:effectLst/>
                        </a:rPr>
                        <a:t>공통</a:t>
                      </a:r>
                      <a:endParaRPr lang="ko-KR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55413" marR="55413" marT="0" marB="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200">
                          <a:effectLst/>
                        </a:rPr>
                        <a:t>로그인</a:t>
                      </a:r>
                      <a:endParaRPr lang="ko-KR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55413" marR="55413" marT="0" marB="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200">
                          <a:effectLst/>
                        </a:rPr>
                        <a:t>　</a:t>
                      </a:r>
                      <a:endParaRPr lang="ko-KR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55413" marR="55413" marT="0" marB="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200">
                          <a:effectLst/>
                        </a:rPr>
                        <a:t>비밀번호찾기</a:t>
                      </a:r>
                      <a:endParaRPr lang="ko-KR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55413" marR="55413" marT="0" marB="0" anchor="ctr"/>
                </a:tc>
                <a:extLst>
                  <a:ext uri="{0D108BD9-81ED-4DB2-BD59-A6C34878D82A}">
                    <a16:rowId xmlns:a16="http://schemas.microsoft.com/office/drawing/2014/main" val="298502109"/>
                  </a:ext>
                </a:extLst>
              </a:tr>
              <a:tr h="220608">
                <a:tc>
                  <a:txBody>
                    <a:bodyPr/>
                    <a:lstStyle/>
                    <a:p>
                      <a:pPr algn="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7</a:t>
                      </a:r>
                      <a:endParaRPr lang="ko-KR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55413" marR="55413" marT="0" marB="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200">
                          <a:effectLst/>
                        </a:rPr>
                        <a:t>공통</a:t>
                      </a:r>
                      <a:endParaRPr lang="ko-KR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55413" marR="55413" marT="0" marB="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200">
                          <a:effectLst/>
                        </a:rPr>
                        <a:t>로그인</a:t>
                      </a:r>
                      <a:endParaRPr lang="ko-KR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55413" marR="55413" marT="0" marB="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200">
                          <a:effectLst/>
                        </a:rPr>
                        <a:t>　</a:t>
                      </a:r>
                      <a:endParaRPr lang="ko-KR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55413" marR="55413" marT="0" marB="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200">
                          <a:effectLst/>
                        </a:rPr>
                        <a:t>회원가입</a:t>
                      </a:r>
                      <a:endParaRPr lang="ko-KR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55413" marR="55413" marT="0" marB="0" anchor="ctr"/>
                </a:tc>
                <a:extLst>
                  <a:ext uri="{0D108BD9-81ED-4DB2-BD59-A6C34878D82A}">
                    <a16:rowId xmlns:a16="http://schemas.microsoft.com/office/drawing/2014/main" val="3036691157"/>
                  </a:ext>
                </a:extLst>
              </a:tr>
              <a:tr h="220608">
                <a:tc>
                  <a:txBody>
                    <a:bodyPr/>
                    <a:lstStyle/>
                    <a:p>
                      <a:pPr algn="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8</a:t>
                      </a:r>
                      <a:endParaRPr lang="ko-KR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55413" marR="55413" marT="0" marB="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200">
                          <a:effectLst/>
                        </a:rPr>
                        <a:t>관리</a:t>
                      </a:r>
                      <a:endParaRPr lang="ko-KR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55413" marR="55413" marT="0" marB="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200">
                          <a:effectLst/>
                        </a:rPr>
                        <a:t>메뉴관리</a:t>
                      </a:r>
                      <a:endParaRPr lang="ko-KR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55413" marR="55413" marT="0" marB="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200">
                          <a:effectLst/>
                        </a:rPr>
                        <a:t>　</a:t>
                      </a:r>
                      <a:endParaRPr lang="ko-KR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55413" marR="55413" marT="0" marB="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200">
                          <a:effectLst/>
                        </a:rPr>
                        <a:t>메뉴관리</a:t>
                      </a:r>
                      <a:endParaRPr lang="ko-KR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55413" marR="55413" marT="0" marB="0" anchor="ctr"/>
                </a:tc>
                <a:extLst>
                  <a:ext uri="{0D108BD9-81ED-4DB2-BD59-A6C34878D82A}">
                    <a16:rowId xmlns:a16="http://schemas.microsoft.com/office/drawing/2014/main" val="723431183"/>
                  </a:ext>
                </a:extLst>
              </a:tr>
              <a:tr h="220608">
                <a:tc>
                  <a:txBody>
                    <a:bodyPr/>
                    <a:lstStyle/>
                    <a:p>
                      <a:pPr algn="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9</a:t>
                      </a:r>
                      <a:endParaRPr lang="ko-KR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55413" marR="55413" marT="0" marB="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200">
                          <a:effectLst/>
                        </a:rPr>
                        <a:t>관리</a:t>
                      </a:r>
                      <a:endParaRPr lang="ko-KR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55413" marR="55413" marT="0" marB="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200">
                          <a:effectLst/>
                        </a:rPr>
                        <a:t>메뉴관리</a:t>
                      </a:r>
                      <a:endParaRPr lang="ko-KR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55413" marR="55413" marT="0" marB="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200">
                          <a:effectLst/>
                        </a:rPr>
                        <a:t>　</a:t>
                      </a:r>
                      <a:endParaRPr lang="ko-KR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55413" marR="55413" marT="0" marB="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200">
                          <a:effectLst/>
                        </a:rPr>
                        <a:t>메뉴상세</a:t>
                      </a:r>
                      <a:endParaRPr lang="ko-KR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55413" marR="55413" marT="0" marB="0" anchor="ctr"/>
                </a:tc>
                <a:extLst>
                  <a:ext uri="{0D108BD9-81ED-4DB2-BD59-A6C34878D82A}">
                    <a16:rowId xmlns:a16="http://schemas.microsoft.com/office/drawing/2014/main" val="818228450"/>
                  </a:ext>
                </a:extLst>
              </a:tr>
              <a:tr h="220608">
                <a:tc>
                  <a:txBody>
                    <a:bodyPr/>
                    <a:lstStyle/>
                    <a:p>
                      <a:pPr algn="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10</a:t>
                      </a:r>
                      <a:endParaRPr lang="ko-KR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55413" marR="55413" marT="0" marB="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200">
                          <a:effectLst/>
                        </a:rPr>
                        <a:t>관리</a:t>
                      </a:r>
                      <a:endParaRPr lang="ko-KR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55413" marR="55413" marT="0" marB="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200">
                          <a:effectLst/>
                        </a:rPr>
                        <a:t>사용자관리</a:t>
                      </a:r>
                      <a:endParaRPr lang="ko-KR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55413" marR="55413" marT="0" marB="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200">
                          <a:effectLst/>
                        </a:rPr>
                        <a:t>　</a:t>
                      </a:r>
                      <a:endParaRPr lang="ko-KR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55413" marR="55413" marT="0" marB="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200">
                          <a:effectLst/>
                        </a:rPr>
                        <a:t>사용자관리</a:t>
                      </a:r>
                      <a:endParaRPr lang="ko-KR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55413" marR="55413" marT="0" marB="0" anchor="ctr"/>
                </a:tc>
                <a:extLst>
                  <a:ext uri="{0D108BD9-81ED-4DB2-BD59-A6C34878D82A}">
                    <a16:rowId xmlns:a16="http://schemas.microsoft.com/office/drawing/2014/main" val="600661769"/>
                  </a:ext>
                </a:extLst>
              </a:tr>
              <a:tr h="220608">
                <a:tc>
                  <a:txBody>
                    <a:bodyPr/>
                    <a:lstStyle/>
                    <a:p>
                      <a:pPr algn="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11</a:t>
                      </a:r>
                      <a:endParaRPr lang="ko-KR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55413" marR="55413" marT="0" marB="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200">
                          <a:effectLst/>
                        </a:rPr>
                        <a:t>관리</a:t>
                      </a:r>
                      <a:endParaRPr lang="ko-KR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55413" marR="55413" marT="0" marB="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200">
                          <a:effectLst/>
                        </a:rPr>
                        <a:t>사용자관리</a:t>
                      </a:r>
                      <a:endParaRPr lang="ko-KR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55413" marR="55413" marT="0" marB="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200">
                          <a:effectLst/>
                        </a:rPr>
                        <a:t>　</a:t>
                      </a:r>
                      <a:endParaRPr lang="ko-KR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55413" marR="55413" marT="0" marB="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200">
                          <a:effectLst/>
                        </a:rPr>
                        <a:t>사용자상세</a:t>
                      </a:r>
                      <a:endParaRPr lang="ko-KR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55413" marR="55413" marT="0" marB="0" anchor="ctr"/>
                </a:tc>
                <a:extLst>
                  <a:ext uri="{0D108BD9-81ED-4DB2-BD59-A6C34878D82A}">
                    <a16:rowId xmlns:a16="http://schemas.microsoft.com/office/drawing/2014/main" val="2594891486"/>
                  </a:ext>
                </a:extLst>
              </a:tr>
              <a:tr h="220608">
                <a:tc>
                  <a:txBody>
                    <a:bodyPr/>
                    <a:lstStyle/>
                    <a:p>
                      <a:pPr algn="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12</a:t>
                      </a:r>
                      <a:endParaRPr lang="ko-KR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55413" marR="55413" marT="0" marB="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200">
                          <a:effectLst/>
                        </a:rPr>
                        <a:t>관리</a:t>
                      </a:r>
                      <a:endParaRPr lang="ko-KR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55413" marR="55413" marT="0" marB="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200">
                          <a:effectLst/>
                        </a:rPr>
                        <a:t>코드관리</a:t>
                      </a:r>
                      <a:endParaRPr lang="ko-KR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55413" marR="55413" marT="0" marB="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200">
                          <a:effectLst/>
                        </a:rPr>
                        <a:t>　</a:t>
                      </a:r>
                      <a:endParaRPr lang="ko-KR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55413" marR="55413" marT="0" marB="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200">
                          <a:effectLst/>
                        </a:rPr>
                        <a:t>시스템코드관리</a:t>
                      </a:r>
                      <a:endParaRPr lang="ko-KR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55413" marR="55413" marT="0" marB="0" anchor="ctr"/>
                </a:tc>
                <a:extLst>
                  <a:ext uri="{0D108BD9-81ED-4DB2-BD59-A6C34878D82A}">
                    <a16:rowId xmlns:a16="http://schemas.microsoft.com/office/drawing/2014/main" val="241473192"/>
                  </a:ext>
                </a:extLst>
              </a:tr>
              <a:tr h="220608">
                <a:tc>
                  <a:txBody>
                    <a:bodyPr/>
                    <a:lstStyle/>
                    <a:p>
                      <a:pPr algn="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13</a:t>
                      </a:r>
                      <a:endParaRPr lang="ko-KR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55413" marR="55413" marT="0" marB="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200">
                          <a:effectLst/>
                        </a:rPr>
                        <a:t>사용자</a:t>
                      </a:r>
                      <a:endParaRPr lang="ko-KR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55413" marR="55413" marT="0" marB="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200">
                          <a:effectLst/>
                        </a:rPr>
                        <a:t>공통</a:t>
                      </a:r>
                      <a:endParaRPr lang="ko-KR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55413" marR="55413" marT="0" marB="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200">
                          <a:effectLst/>
                        </a:rPr>
                        <a:t>내정보관리</a:t>
                      </a:r>
                      <a:endParaRPr lang="ko-KR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55413" marR="55413" marT="0" marB="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200">
                          <a:effectLst/>
                        </a:rPr>
                        <a:t>내정보관리</a:t>
                      </a:r>
                      <a:endParaRPr lang="ko-KR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55413" marR="55413" marT="0" marB="0" anchor="ctr"/>
                </a:tc>
                <a:extLst>
                  <a:ext uri="{0D108BD9-81ED-4DB2-BD59-A6C34878D82A}">
                    <a16:rowId xmlns:a16="http://schemas.microsoft.com/office/drawing/2014/main" val="4015706846"/>
                  </a:ext>
                </a:extLst>
              </a:tr>
              <a:tr h="220608">
                <a:tc>
                  <a:txBody>
                    <a:bodyPr/>
                    <a:lstStyle/>
                    <a:p>
                      <a:pPr algn="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14</a:t>
                      </a:r>
                      <a:endParaRPr lang="ko-KR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55413" marR="55413" marT="0" marB="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200">
                          <a:effectLst/>
                        </a:rPr>
                        <a:t>사용자</a:t>
                      </a:r>
                      <a:endParaRPr lang="ko-KR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55413" marR="55413" marT="0" marB="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200">
                          <a:effectLst/>
                        </a:rPr>
                        <a:t>공통</a:t>
                      </a:r>
                      <a:endParaRPr lang="ko-KR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55413" marR="55413" marT="0" marB="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200">
                          <a:effectLst/>
                        </a:rPr>
                        <a:t>알림</a:t>
                      </a:r>
                      <a:endParaRPr lang="ko-KR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55413" marR="55413" marT="0" marB="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200">
                          <a:effectLst/>
                        </a:rPr>
                        <a:t>알림</a:t>
                      </a:r>
                      <a:endParaRPr lang="ko-KR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55413" marR="55413" marT="0" marB="0" anchor="ctr"/>
                </a:tc>
                <a:extLst>
                  <a:ext uri="{0D108BD9-81ED-4DB2-BD59-A6C34878D82A}">
                    <a16:rowId xmlns:a16="http://schemas.microsoft.com/office/drawing/2014/main" val="3897544944"/>
                  </a:ext>
                </a:extLst>
              </a:tr>
              <a:tr h="220608">
                <a:tc>
                  <a:txBody>
                    <a:bodyPr/>
                    <a:lstStyle/>
                    <a:p>
                      <a:pPr algn="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15</a:t>
                      </a:r>
                      <a:endParaRPr lang="ko-KR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55413" marR="55413" marT="0" marB="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200">
                          <a:effectLst/>
                        </a:rPr>
                        <a:t>사용자</a:t>
                      </a:r>
                      <a:endParaRPr lang="ko-KR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55413" marR="55413" marT="0" marB="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200">
                          <a:effectLst/>
                        </a:rPr>
                        <a:t>작가</a:t>
                      </a:r>
                      <a:endParaRPr lang="ko-KR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55413" marR="55413" marT="0" marB="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200">
                          <a:effectLst/>
                        </a:rPr>
                        <a:t>내작품관리</a:t>
                      </a:r>
                      <a:endParaRPr lang="ko-KR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55413" marR="55413" marT="0" marB="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200">
                          <a:effectLst/>
                        </a:rPr>
                        <a:t>내작품관리</a:t>
                      </a:r>
                      <a:endParaRPr lang="ko-KR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55413" marR="55413" marT="0" marB="0" anchor="ctr"/>
                </a:tc>
                <a:extLst>
                  <a:ext uri="{0D108BD9-81ED-4DB2-BD59-A6C34878D82A}">
                    <a16:rowId xmlns:a16="http://schemas.microsoft.com/office/drawing/2014/main" val="2066258944"/>
                  </a:ext>
                </a:extLst>
              </a:tr>
              <a:tr h="220608">
                <a:tc>
                  <a:txBody>
                    <a:bodyPr/>
                    <a:lstStyle/>
                    <a:p>
                      <a:pPr algn="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16</a:t>
                      </a:r>
                      <a:endParaRPr lang="ko-KR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55413" marR="55413" marT="0" marB="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200">
                          <a:effectLst/>
                        </a:rPr>
                        <a:t>사용자</a:t>
                      </a:r>
                      <a:endParaRPr lang="ko-KR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55413" marR="55413" marT="0" marB="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200">
                          <a:effectLst/>
                        </a:rPr>
                        <a:t>작가</a:t>
                      </a:r>
                      <a:endParaRPr lang="ko-KR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55413" marR="55413" marT="0" marB="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200">
                          <a:effectLst/>
                        </a:rPr>
                        <a:t>내작품관리</a:t>
                      </a:r>
                      <a:endParaRPr lang="ko-KR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55413" marR="55413" marT="0" marB="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200">
                          <a:effectLst/>
                        </a:rPr>
                        <a:t>내작품상세</a:t>
                      </a:r>
                      <a:endParaRPr lang="ko-KR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55413" marR="55413" marT="0" marB="0" anchor="ctr"/>
                </a:tc>
                <a:extLst>
                  <a:ext uri="{0D108BD9-81ED-4DB2-BD59-A6C34878D82A}">
                    <a16:rowId xmlns:a16="http://schemas.microsoft.com/office/drawing/2014/main" val="1452084538"/>
                  </a:ext>
                </a:extLst>
              </a:tr>
              <a:tr h="220608">
                <a:tc>
                  <a:txBody>
                    <a:bodyPr/>
                    <a:lstStyle/>
                    <a:p>
                      <a:pPr algn="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17</a:t>
                      </a:r>
                      <a:endParaRPr lang="ko-KR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55413" marR="55413" marT="0" marB="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200">
                          <a:effectLst/>
                        </a:rPr>
                        <a:t>사용자</a:t>
                      </a:r>
                      <a:endParaRPr lang="ko-KR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55413" marR="55413" marT="0" marB="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200">
                          <a:effectLst/>
                        </a:rPr>
                        <a:t>작가</a:t>
                      </a:r>
                      <a:endParaRPr lang="ko-KR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55413" marR="55413" marT="0" marB="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200">
                          <a:effectLst/>
                        </a:rPr>
                        <a:t>내작품관리</a:t>
                      </a:r>
                      <a:endParaRPr lang="ko-KR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55413" marR="55413" marT="0" marB="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200">
                          <a:effectLst/>
                        </a:rPr>
                        <a:t>에피소드 상세</a:t>
                      </a:r>
                      <a:endParaRPr lang="ko-KR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55413" marR="55413" marT="0" marB="0" anchor="ctr"/>
                </a:tc>
                <a:extLst>
                  <a:ext uri="{0D108BD9-81ED-4DB2-BD59-A6C34878D82A}">
                    <a16:rowId xmlns:a16="http://schemas.microsoft.com/office/drawing/2014/main" val="4104591030"/>
                  </a:ext>
                </a:extLst>
              </a:tr>
              <a:tr h="220608">
                <a:tc>
                  <a:txBody>
                    <a:bodyPr/>
                    <a:lstStyle/>
                    <a:p>
                      <a:pPr algn="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18</a:t>
                      </a:r>
                      <a:endParaRPr lang="ko-KR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55413" marR="55413" marT="0" marB="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200">
                          <a:effectLst/>
                        </a:rPr>
                        <a:t>사용자</a:t>
                      </a:r>
                      <a:endParaRPr lang="ko-KR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55413" marR="55413" marT="0" marB="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200">
                          <a:effectLst/>
                        </a:rPr>
                        <a:t>작가</a:t>
                      </a:r>
                      <a:endParaRPr lang="ko-KR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55413" marR="55413" marT="0" marB="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200">
                          <a:effectLst/>
                        </a:rPr>
                        <a:t>내작품관리</a:t>
                      </a:r>
                      <a:endParaRPr lang="ko-KR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55413" marR="55413" marT="0" marB="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200">
                          <a:effectLst/>
                        </a:rPr>
                        <a:t>등장인물 상세</a:t>
                      </a:r>
                      <a:endParaRPr lang="ko-KR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55413" marR="55413" marT="0" marB="0" anchor="ctr"/>
                </a:tc>
                <a:extLst>
                  <a:ext uri="{0D108BD9-81ED-4DB2-BD59-A6C34878D82A}">
                    <a16:rowId xmlns:a16="http://schemas.microsoft.com/office/drawing/2014/main" val="3185180544"/>
                  </a:ext>
                </a:extLst>
              </a:tr>
              <a:tr h="220608">
                <a:tc>
                  <a:txBody>
                    <a:bodyPr/>
                    <a:lstStyle/>
                    <a:p>
                      <a:pPr algn="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19</a:t>
                      </a:r>
                      <a:endParaRPr lang="ko-KR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55413" marR="55413" marT="0" marB="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200">
                          <a:effectLst/>
                        </a:rPr>
                        <a:t>사용자</a:t>
                      </a:r>
                      <a:endParaRPr lang="ko-KR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55413" marR="55413" marT="0" marB="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200">
                          <a:effectLst/>
                        </a:rPr>
                        <a:t>작가</a:t>
                      </a:r>
                      <a:endParaRPr lang="ko-KR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55413" marR="55413" marT="0" marB="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200">
                          <a:effectLst/>
                        </a:rPr>
                        <a:t>내작품관리</a:t>
                      </a:r>
                      <a:endParaRPr lang="ko-KR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55413" marR="55413" marT="0" marB="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200">
                          <a:effectLst/>
                        </a:rPr>
                        <a:t>등장인물이미지관리</a:t>
                      </a:r>
                      <a:endParaRPr lang="ko-KR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55413" marR="55413" marT="0" marB="0" anchor="ctr"/>
                </a:tc>
                <a:extLst>
                  <a:ext uri="{0D108BD9-81ED-4DB2-BD59-A6C34878D82A}">
                    <a16:rowId xmlns:a16="http://schemas.microsoft.com/office/drawing/2014/main" val="2840509234"/>
                  </a:ext>
                </a:extLst>
              </a:tr>
              <a:tr h="220608">
                <a:tc>
                  <a:txBody>
                    <a:bodyPr/>
                    <a:lstStyle/>
                    <a:p>
                      <a:pPr algn="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20</a:t>
                      </a:r>
                      <a:endParaRPr lang="ko-KR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55413" marR="55413" marT="0" marB="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200">
                          <a:effectLst/>
                        </a:rPr>
                        <a:t>사용자</a:t>
                      </a:r>
                      <a:endParaRPr lang="ko-KR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55413" marR="55413" marT="0" marB="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200">
                          <a:effectLst/>
                        </a:rPr>
                        <a:t>독자</a:t>
                      </a:r>
                      <a:endParaRPr lang="ko-KR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55413" marR="55413" marT="0" marB="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200">
                          <a:effectLst/>
                        </a:rPr>
                        <a:t>작품읽기</a:t>
                      </a:r>
                      <a:endParaRPr lang="ko-KR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55413" marR="55413" marT="0" marB="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200" dirty="0">
                          <a:effectLst/>
                        </a:rPr>
                        <a:t>작품보기</a:t>
                      </a:r>
                      <a:endParaRPr lang="ko-KR" sz="16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55413" marR="55413" marT="0" marB="0" anchor="ctr"/>
                </a:tc>
                <a:extLst>
                  <a:ext uri="{0D108BD9-81ED-4DB2-BD59-A6C34878D82A}">
                    <a16:rowId xmlns:a16="http://schemas.microsoft.com/office/drawing/2014/main" val="1879641667"/>
                  </a:ext>
                </a:extLst>
              </a:tr>
              <a:tr h="220608">
                <a:tc>
                  <a:txBody>
                    <a:bodyPr/>
                    <a:lstStyle/>
                    <a:p>
                      <a:pPr algn="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21</a:t>
                      </a:r>
                      <a:endParaRPr lang="ko-KR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55413" marR="55413" marT="0" marB="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200">
                          <a:effectLst/>
                        </a:rPr>
                        <a:t>사용자</a:t>
                      </a:r>
                      <a:endParaRPr lang="ko-KR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55413" marR="55413" marT="0" marB="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200">
                          <a:effectLst/>
                        </a:rPr>
                        <a:t>독자</a:t>
                      </a:r>
                      <a:endParaRPr lang="ko-KR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55413" marR="55413" marT="0" marB="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200">
                          <a:effectLst/>
                        </a:rPr>
                        <a:t>작품읽기</a:t>
                      </a:r>
                      <a:endParaRPr lang="ko-KR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55413" marR="55413" marT="0" marB="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200">
                          <a:effectLst/>
                        </a:rPr>
                        <a:t>에피소드보기</a:t>
                      </a:r>
                      <a:endParaRPr lang="ko-KR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55413" marR="55413" marT="0" marB="0" anchor="ctr"/>
                </a:tc>
                <a:extLst>
                  <a:ext uri="{0D108BD9-81ED-4DB2-BD59-A6C34878D82A}">
                    <a16:rowId xmlns:a16="http://schemas.microsoft.com/office/drawing/2014/main" val="991441691"/>
                  </a:ext>
                </a:extLst>
              </a:tr>
              <a:tr h="220608">
                <a:tc>
                  <a:txBody>
                    <a:bodyPr/>
                    <a:lstStyle/>
                    <a:p>
                      <a:pPr algn="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22</a:t>
                      </a:r>
                      <a:endParaRPr lang="ko-KR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55413" marR="55413" marT="0" marB="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200">
                          <a:effectLst/>
                        </a:rPr>
                        <a:t>사용자</a:t>
                      </a:r>
                      <a:endParaRPr lang="ko-KR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55413" marR="55413" marT="0" marB="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200">
                          <a:effectLst/>
                        </a:rPr>
                        <a:t>독자</a:t>
                      </a:r>
                      <a:endParaRPr lang="ko-KR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55413" marR="55413" marT="0" marB="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200">
                          <a:effectLst/>
                        </a:rPr>
                        <a:t>즐겨찾기</a:t>
                      </a:r>
                      <a:endParaRPr lang="ko-KR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55413" marR="55413" marT="0" marB="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200" dirty="0">
                          <a:effectLst/>
                        </a:rPr>
                        <a:t>즐겨찾기</a:t>
                      </a:r>
                      <a:endParaRPr lang="ko-KR" sz="16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55413" marR="55413" marT="0" marB="0" anchor="ctr"/>
                </a:tc>
                <a:extLst>
                  <a:ext uri="{0D108BD9-81ED-4DB2-BD59-A6C34878D82A}">
                    <a16:rowId xmlns:a16="http://schemas.microsoft.com/office/drawing/2014/main" val="2187951965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56B1D2FE-30AB-ECC7-501F-4701BBBCF806}"/>
              </a:ext>
            </a:extLst>
          </p:cNvPr>
          <p:cNvSpPr txBox="1"/>
          <p:nvPr/>
        </p:nvSpPr>
        <p:spPr>
          <a:xfrm>
            <a:off x="9753600" y="1674674"/>
            <a:ext cx="1971869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dirty="0"/>
              <a:t>22</a:t>
            </a:r>
            <a:r>
              <a:rPr lang="ko-KR" altLang="en-US" dirty="0"/>
              <a:t>개의 화면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5892214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2"/>
            <a:ext cx="24384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2438400" y="-2"/>
            <a:ext cx="2438400" cy="1604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4876800" y="-2"/>
            <a:ext cx="2438400" cy="1604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73152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97536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60421" y="304800"/>
            <a:ext cx="675570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600" dirty="0">
                <a:solidFill>
                  <a:schemeClr val="accent2"/>
                </a:solidFill>
                <a:latin typeface="+mj-lt"/>
              </a:rPr>
              <a:t>Part 3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61630" y="320188"/>
            <a:ext cx="4727576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600" dirty="0">
                <a:solidFill>
                  <a:schemeClr val="accent2"/>
                </a:solidFill>
              </a:rPr>
              <a:t>UI/UX</a:t>
            </a:r>
            <a:r>
              <a:rPr lang="ko-KR" altLang="en-US" sz="3600" dirty="0">
                <a:solidFill>
                  <a:schemeClr val="accent2"/>
                </a:solidFill>
              </a:rPr>
              <a:t> 설계 </a:t>
            </a:r>
            <a:r>
              <a:rPr lang="en-US" altLang="ko-KR" sz="3600" dirty="0">
                <a:solidFill>
                  <a:schemeClr val="accent2"/>
                </a:solidFill>
              </a:rPr>
              <a:t>– </a:t>
            </a:r>
            <a:r>
              <a:rPr lang="ko-KR" altLang="en-US" sz="3600" dirty="0" err="1">
                <a:solidFill>
                  <a:schemeClr val="accent2"/>
                </a:solidFill>
              </a:rPr>
              <a:t>메인화면</a:t>
            </a:r>
            <a:endParaRPr lang="en-US" altLang="ko-KR" sz="3600" dirty="0">
              <a:solidFill>
                <a:schemeClr val="accent2"/>
              </a:solidFill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1061630" y="1097280"/>
            <a:ext cx="111303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" name="자유형: 도형 211"/>
          <p:cNvSpPr/>
          <p:nvPr/>
        </p:nvSpPr>
        <p:spPr>
          <a:xfrm>
            <a:off x="1412240" y="4826526"/>
            <a:ext cx="20944" cy="99483"/>
          </a:xfrm>
          <a:custGeom>
            <a:avLst/>
            <a:gdLst>
              <a:gd name="connsiteX0" fmla="*/ 19995 w 24384"/>
              <a:gd name="connsiteY0" fmla="*/ 108997 h 115824"/>
              <a:gd name="connsiteX1" fmla="*/ 19995 w 24384"/>
              <a:gd name="connsiteY1" fmla="*/ 108997 h 115824"/>
              <a:gd name="connsiteX2" fmla="*/ 18776 w 24384"/>
              <a:gd name="connsiteY2" fmla="*/ 110825 h 115824"/>
              <a:gd name="connsiteX3" fmla="*/ 18776 w 24384"/>
              <a:gd name="connsiteY3" fmla="*/ 112045 h 115824"/>
              <a:gd name="connsiteX4" fmla="*/ 21214 w 24384"/>
              <a:gd name="connsiteY4" fmla="*/ 114483 h 115824"/>
              <a:gd name="connsiteX5" fmla="*/ 19995 w 24384"/>
              <a:gd name="connsiteY5" fmla="*/ 108997 h 115824"/>
              <a:gd name="connsiteX6" fmla="*/ 10241 w 24384"/>
              <a:gd name="connsiteY6" fmla="*/ 103510 h 115824"/>
              <a:gd name="connsiteX7" fmla="*/ 9022 w 24384"/>
              <a:gd name="connsiteY7" fmla="*/ 103510 h 115824"/>
              <a:gd name="connsiteX8" fmla="*/ 10241 w 24384"/>
              <a:gd name="connsiteY8" fmla="*/ 102901 h 115824"/>
              <a:gd name="connsiteX9" fmla="*/ 7803 w 24384"/>
              <a:gd name="connsiteY9" fmla="*/ 101681 h 115824"/>
              <a:gd name="connsiteX10" fmla="*/ 5364 w 24384"/>
              <a:gd name="connsiteY10" fmla="*/ 101681 h 115824"/>
              <a:gd name="connsiteX11" fmla="*/ 4145 w 24384"/>
              <a:gd name="connsiteY11" fmla="*/ 101072 h 115824"/>
              <a:gd name="connsiteX12" fmla="*/ 4145 w 24384"/>
              <a:gd name="connsiteY12" fmla="*/ 99853 h 115824"/>
              <a:gd name="connsiteX13" fmla="*/ 2926 w 24384"/>
              <a:gd name="connsiteY13" fmla="*/ 101681 h 115824"/>
              <a:gd name="connsiteX14" fmla="*/ 4145 w 24384"/>
              <a:gd name="connsiteY14" fmla="*/ 103510 h 115824"/>
              <a:gd name="connsiteX15" fmla="*/ 9632 w 24384"/>
              <a:gd name="connsiteY15" fmla="*/ 105949 h 115824"/>
              <a:gd name="connsiteX16" fmla="*/ 11460 w 24384"/>
              <a:gd name="connsiteY16" fmla="*/ 107168 h 115824"/>
              <a:gd name="connsiteX17" fmla="*/ 12680 w 24384"/>
              <a:gd name="connsiteY17" fmla="*/ 103510 h 115824"/>
              <a:gd name="connsiteX18" fmla="*/ 12680 w 24384"/>
              <a:gd name="connsiteY18" fmla="*/ 102291 h 115824"/>
              <a:gd name="connsiteX19" fmla="*/ 10851 w 24384"/>
              <a:gd name="connsiteY19" fmla="*/ 102901 h 115824"/>
              <a:gd name="connsiteX20" fmla="*/ 10851 w 24384"/>
              <a:gd name="connsiteY20" fmla="*/ 103510 h 115824"/>
              <a:gd name="connsiteX21" fmla="*/ 10241 w 24384"/>
              <a:gd name="connsiteY21" fmla="*/ 103510 h 115824"/>
              <a:gd name="connsiteX22" fmla="*/ 25481 w 24384"/>
              <a:gd name="connsiteY22" fmla="*/ 5974 h 115824"/>
              <a:gd name="connsiteX23" fmla="*/ 26091 w 24384"/>
              <a:gd name="connsiteY23" fmla="*/ 4755 h 115824"/>
              <a:gd name="connsiteX24" fmla="*/ 26091 w 24384"/>
              <a:gd name="connsiteY24" fmla="*/ 3536 h 115824"/>
              <a:gd name="connsiteX25" fmla="*/ 24262 w 24384"/>
              <a:gd name="connsiteY25" fmla="*/ 2926 h 115824"/>
              <a:gd name="connsiteX26" fmla="*/ 23652 w 24384"/>
              <a:gd name="connsiteY26" fmla="*/ 2926 h 115824"/>
              <a:gd name="connsiteX27" fmla="*/ 21824 w 24384"/>
              <a:gd name="connsiteY27" fmla="*/ 5974 h 115824"/>
              <a:gd name="connsiteX28" fmla="*/ 22433 w 24384"/>
              <a:gd name="connsiteY28" fmla="*/ 6584 h 115824"/>
              <a:gd name="connsiteX29" fmla="*/ 24262 w 24384"/>
              <a:gd name="connsiteY29" fmla="*/ 7803 h 115824"/>
              <a:gd name="connsiteX30" fmla="*/ 24872 w 24384"/>
              <a:gd name="connsiteY30" fmla="*/ 7803 h 115824"/>
              <a:gd name="connsiteX31" fmla="*/ 25481 w 24384"/>
              <a:gd name="connsiteY31" fmla="*/ 5974 h 115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24384" h="115824">
                <a:moveTo>
                  <a:pt x="19995" y="108997"/>
                </a:moveTo>
                <a:lnTo>
                  <a:pt x="19995" y="108997"/>
                </a:lnTo>
                <a:lnTo>
                  <a:pt x="18776" y="110825"/>
                </a:lnTo>
                <a:lnTo>
                  <a:pt x="18776" y="112045"/>
                </a:lnTo>
                <a:lnTo>
                  <a:pt x="21214" y="114483"/>
                </a:lnTo>
                <a:lnTo>
                  <a:pt x="19995" y="108997"/>
                </a:lnTo>
                <a:close/>
                <a:moveTo>
                  <a:pt x="10241" y="103510"/>
                </a:moveTo>
                <a:lnTo>
                  <a:pt x="9022" y="103510"/>
                </a:lnTo>
                <a:lnTo>
                  <a:pt x="10241" y="102901"/>
                </a:lnTo>
                <a:lnTo>
                  <a:pt x="7803" y="101681"/>
                </a:lnTo>
                <a:lnTo>
                  <a:pt x="5364" y="101681"/>
                </a:lnTo>
                <a:lnTo>
                  <a:pt x="4145" y="101072"/>
                </a:lnTo>
                <a:lnTo>
                  <a:pt x="4145" y="99853"/>
                </a:lnTo>
                <a:lnTo>
                  <a:pt x="2926" y="101681"/>
                </a:lnTo>
                <a:lnTo>
                  <a:pt x="4145" y="103510"/>
                </a:lnTo>
                <a:lnTo>
                  <a:pt x="9632" y="105949"/>
                </a:lnTo>
                <a:lnTo>
                  <a:pt x="11460" y="107168"/>
                </a:lnTo>
                <a:lnTo>
                  <a:pt x="12680" y="103510"/>
                </a:lnTo>
                <a:lnTo>
                  <a:pt x="12680" y="102291"/>
                </a:lnTo>
                <a:lnTo>
                  <a:pt x="10851" y="102901"/>
                </a:lnTo>
                <a:lnTo>
                  <a:pt x="10851" y="103510"/>
                </a:lnTo>
                <a:lnTo>
                  <a:pt x="10241" y="103510"/>
                </a:lnTo>
                <a:close/>
                <a:moveTo>
                  <a:pt x="25481" y="5974"/>
                </a:moveTo>
                <a:lnTo>
                  <a:pt x="26091" y="4755"/>
                </a:lnTo>
                <a:lnTo>
                  <a:pt x="26091" y="3536"/>
                </a:lnTo>
                <a:lnTo>
                  <a:pt x="24262" y="2926"/>
                </a:lnTo>
                <a:lnTo>
                  <a:pt x="23652" y="2926"/>
                </a:lnTo>
                <a:lnTo>
                  <a:pt x="21824" y="5974"/>
                </a:lnTo>
                <a:lnTo>
                  <a:pt x="22433" y="6584"/>
                </a:lnTo>
                <a:lnTo>
                  <a:pt x="24262" y="7803"/>
                </a:lnTo>
                <a:lnTo>
                  <a:pt x="24872" y="7803"/>
                </a:lnTo>
                <a:lnTo>
                  <a:pt x="25481" y="5974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 w="6096" cap="flat">
            <a:solidFill>
              <a:schemeClr val="bg1"/>
            </a:solidFill>
            <a:prstDash val="solid"/>
            <a:round/>
          </a:ln>
        </p:spPr>
        <p:txBody>
          <a:bodyPr anchor="ctr"/>
          <a:lstStyle/>
          <a:p>
            <a:pPr lvl="0">
              <a:defRPr/>
            </a:pPr>
            <a:endParaRPr lang="ko-KR" altLang="en-US"/>
          </a:p>
        </p:txBody>
      </p:sp>
      <p:pic>
        <p:nvPicPr>
          <p:cNvPr id="245" name="그림 24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624504" y="5654058"/>
            <a:ext cx="2567496" cy="1203941"/>
          </a:xfrm>
          <a:prstGeom prst="rect">
            <a:avLst/>
          </a:prstGeom>
        </p:spPr>
      </p:pic>
      <p:pic>
        <p:nvPicPr>
          <p:cNvPr id="12" name="그림 11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363DA709-77B8-231E-5030-7DE5EF9415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"/>
            <a:ext cx="12192000" cy="6786468"/>
          </a:xfrm>
          <a:prstGeom prst="rect">
            <a:avLst/>
          </a:prstGeom>
        </p:spPr>
      </p:pic>
      <p:sp>
        <p:nvSpPr>
          <p:cNvPr id="10" name="타원 9">
            <a:extLst>
              <a:ext uri="{FF2B5EF4-FFF2-40B4-BE49-F238E27FC236}">
                <a16:creationId xmlns:a16="http://schemas.microsoft.com/office/drawing/2014/main" id="{E611F984-F426-E993-CA36-0CBD428FB33F}"/>
              </a:ext>
            </a:extLst>
          </p:cNvPr>
          <p:cNvSpPr/>
          <p:nvPr/>
        </p:nvSpPr>
        <p:spPr>
          <a:xfrm>
            <a:off x="10475166" y="360179"/>
            <a:ext cx="1486678" cy="491402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28575">
                <a:solidFill>
                  <a:srgbClr val="FF0000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2457827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2"/>
            <a:ext cx="24384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2438400" y="-2"/>
            <a:ext cx="2438400" cy="1604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4876800" y="-2"/>
            <a:ext cx="2438400" cy="1604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73152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97536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60421" y="304800"/>
            <a:ext cx="675570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600" dirty="0">
                <a:solidFill>
                  <a:schemeClr val="accent2"/>
                </a:solidFill>
                <a:latin typeface="+mj-lt"/>
              </a:rPr>
              <a:t>Part 3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61630" y="320188"/>
            <a:ext cx="5397631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600" dirty="0">
                <a:solidFill>
                  <a:schemeClr val="accent2"/>
                </a:solidFill>
              </a:rPr>
              <a:t>UI/UX</a:t>
            </a:r>
            <a:r>
              <a:rPr lang="ko-KR" altLang="en-US" sz="3600" dirty="0">
                <a:solidFill>
                  <a:schemeClr val="accent2"/>
                </a:solidFill>
              </a:rPr>
              <a:t> 설계 </a:t>
            </a:r>
            <a:r>
              <a:rPr lang="en-US" altLang="ko-KR" sz="3600" dirty="0">
                <a:solidFill>
                  <a:schemeClr val="accent2"/>
                </a:solidFill>
              </a:rPr>
              <a:t>– </a:t>
            </a:r>
            <a:r>
              <a:rPr lang="ko-KR" altLang="en-US" sz="3600" dirty="0">
                <a:solidFill>
                  <a:schemeClr val="accent2"/>
                </a:solidFill>
              </a:rPr>
              <a:t>내 작품 관리</a:t>
            </a:r>
            <a:endParaRPr lang="en-US" altLang="ko-KR" sz="3600" dirty="0">
              <a:solidFill>
                <a:schemeClr val="accent2"/>
              </a:solidFill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1061630" y="1097280"/>
            <a:ext cx="111303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" name="자유형: 도형 211"/>
          <p:cNvSpPr/>
          <p:nvPr/>
        </p:nvSpPr>
        <p:spPr>
          <a:xfrm>
            <a:off x="1412240" y="4826526"/>
            <a:ext cx="20944" cy="99483"/>
          </a:xfrm>
          <a:custGeom>
            <a:avLst/>
            <a:gdLst>
              <a:gd name="connsiteX0" fmla="*/ 19995 w 24384"/>
              <a:gd name="connsiteY0" fmla="*/ 108997 h 115824"/>
              <a:gd name="connsiteX1" fmla="*/ 19995 w 24384"/>
              <a:gd name="connsiteY1" fmla="*/ 108997 h 115824"/>
              <a:gd name="connsiteX2" fmla="*/ 18776 w 24384"/>
              <a:gd name="connsiteY2" fmla="*/ 110825 h 115824"/>
              <a:gd name="connsiteX3" fmla="*/ 18776 w 24384"/>
              <a:gd name="connsiteY3" fmla="*/ 112045 h 115824"/>
              <a:gd name="connsiteX4" fmla="*/ 21214 w 24384"/>
              <a:gd name="connsiteY4" fmla="*/ 114483 h 115824"/>
              <a:gd name="connsiteX5" fmla="*/ 19995 w 24384"/>
              <a:gd name="connsiteY5" fmla="*/ 108997 h 115824"/>
              <a:gd name="connsiteX6" fmla="*/ 10241 w 24384"/>
              <a:gd name="connsiteY6" fmla="*/ 103510 h 115824"/>
              <a:gd name="connsiteX7" fmla="*/ 9022 w 24384"/>
              <a:gd name="connsiteY7" fmla="*/ 103510 h 115824"/>
              <a:gd name="connsiteX8" fmla="*/ 10241 w 24384"/>
              <a:gd name="connsiteY8" fmla="*/ 102901 h 115824"/>
              <a:gd name="connsiteX9" fmla="*/ 7803 w 24384"/>
              <a:gd name="connsiteY9" fmla="*/ 101681 h 115824"/>
              <a:gd name="connsiteX10" fmla="*/ 5364 w 24384"/>
              <a:gd name="connsiteY10" fmla="*/ 101681 h 115824"/>
              <a:gd name="connsiteX11" fmla="*/ 4145 w 24384"/>
              <a:gd name="connsiteY11" fmla="*/ 101072 h 115824"/>
              <a:gd name="connsiteX12" fmla="*/ 4145 w 24384"/>
              <a:gd name="connsiteY12" fmla="*/ 99853 h 115824"/>
              <a:gd name="connsiteX13" fmla="*/ 2926 w 24384"/>
              <a:gd name="connsiteY13" fmla="*/ 101681 h 115824"/>
              <a:gd name="connsiteX14" fmla="*/ 4145 w 24384"/>
              <a:gd name="connsiteY14" fmla="*/ 103510 h 115824"/>
              <a:gd name="connsiteX15" fmla="*/ 9632 w 24384"/>
              <a:gd name="connsiteY15" fmla="*/ 105949 h 115824"/>
              <a:gd name="connsiteX16" fmla="*/ 11460 w 24384"/>
              <a:gd name="connsiteY16" fmla="*/ 107168 h 115824"/>
              <a:gd name="connsiteX17" fmla="*/ 12680 w 24384"/>
              <a:gd name="connsiteY17" fmla="*/ 103510 h 115824"/>
              <a:gd name="connsiteX18" fmla="*/ 12680 w 24384"/>
              <a:gd name="connsiteY18" fmla="*/ 102291 h 115824"/>
              <a:gd name="connsiteX19" fmla="*/ 10851 w 24384"/>
              <a:gd name="connsiteY19" fmla="*/ 102901 h 115824"/>
              <a:gd name="connsiteX20" fmla="*/ 10851 w 24384"/>
              <a:gd name="connsiteY20" fmla="*/ 103510 h 115824"/>
              <a:gd name="connsiteX21" fmla="*/ 10241 w 24384"/>
              <a:gd name="connsiteY21" fmla="*/ 103510 h 115824"/>
              <a:gd name="connsiteX22" fmla="*/ 25481 w 24384"/>
              <a:gd name="connsiteY22" fmla="*/ 5974 h 115824"/>
              <a:gd name="connsiteX23" fmla="*/ 26091 w 24384"/>
              <a:gd name="connsiteY23" fmla="*/ 4755 h 115824"/>
              <a:gd name="connsiteX24" fmla="*/ 26091 w 24384"/>
              <a:gd name="connsiteY24" fmla="*/ 3536 h 115824"/>
              <a:gd name="connsiteX25" fmla="*/ 24262 w 24384"/>
              <a:gd name="connsiteY25" fmla="*/ 2926 h 115824"/>
              <a:gd name="connsiteX26" fmla="*/ 23652 w 24384"/>
              <a:gd name="connsiteY26" fmla="*/ 2926 h 115824"/>
              <a:gd name="connsiteX27" fmla="*/ 21824 w 24384"/>
              <a:gd name="connsiteY27" fmla="*/ 5974 h 115824"/>
              <a:gd name="connsiteX28" fmla="*/ 22433 w 24384"/>
              <a:gd name="connsiteY28" fmla="*/ 6584 h 115824"/>
              <a:gd name="connsiteX29" fmla="*/ 24262 w 24384"/>
              <a:gd name="connsiteY29" fmla="*/ 7803 h 115824"/>
              <a:gd name="connsiteX30" fmla="*/ 24872 w 24384"/>
              <a:gd name="connsiteY30" fmla="*/ 7803 h 115824"/>
              <a:gd name="connsiteX31" fmla="*/ 25481 w 24384"/>
              <a:gd name="connsiteY31" fmla="*/ 5974 h 115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24384" h="115824">
                <a:moveTo>
                  <a:pt x="19995" y="108997"/>
                </a:moveTo>
                <a:lnTo>
                  <a:pt x="19995" y="108997"/>
                </a:lnTo>
                <a:lnTo>
                  <a:pt x="18776" y="110825"/>
                </a:lnTo>
                <a:lnTo>
                  <a:pt x="18776" y="112045"/>
                </a:lnTo>
                <a:lnTo>
                  <a:pt x="21214" y="114483"/>
                </a:lnTo>
                <a:lnTo>
                  <a:pt x="19995" y="108997"/>
                </a:lnTo>
                <a:close/>
                <a:moveTo>
                  <a:pt x="10241" y="103510"/>
                </a:moveTo>
                <a:lnTo>
                  <a:pt x="9022" y="103510"/>
                </a:lnTo>
                <a:lnTo>
                  <a:pt x="10241" y="102901"/>
                </a:lnTo>
                <a:lnTo>
                  <a:pt x="7803" y="101681"/>
                </a:lnTo>
                <a:lnTo>
                  <a:pt x="5364" y="101681"/>
                </a:lnTo>
                <a:lnTo>
                  <a:pt x="4145" y="101072"/>
                </a:lnTo>
                <a:lnTo>
                  <a:pt x="4145" y="99853"/>
                </a:lnTo>
                <a:lnTo>
                  <a:pt x="2926" y="101681"/>
                </a:lnTo>
                <a:lnTo>
                  <a:pt x="4145" y="103510"/>
                </a:lnTo>
                <a:lnTo>
                  <a:pt x="9632" y="105949"/>
                </a:lnTo>
                <a:lnTo>
                  <a:pt x="11460" y="107168"/>
                </a:lnTo>
                <a:lnTo>
                  <a:pt x="12680" y="103510"/>
                </a:lnTo>
                <a:lnTo>
                  <a:pt x="12680" y="102291"/>
                </a:lnTo>
                <a:lnTo>
                  <a:pt x="10851" y="102901"/>
                </a:lnTo>
                <a:lnTo>
                  <a:pt x="10851" y="103510"/>
                </a:lnTo>
                <a:lnTo>
                  <a:pt x="10241" y="103510"/>
                </a:lnTo>
                <a:close/>
                <a:moveTo>
                  <a:pt x="25481" y="5974"/>
                </a:moveTo>
                <a:lnTo>
                  <a:pt x="26091" y="4755"/>
                </a:lnTo>
                <a:lnTo>
                  <a:pt x="26091" y="3536"/>
                </a:lnTo>
                <a:lnTo>
                  <a:pt x="24262" y="2926"/>
                </a:lnTo>
                <a:lnTo>
                  <a:pt x="23652" y="2926"/>
                </a:lnTo>
                <a:lnTo>
                  <a:pt x="21824" y="5974"/>
                </a:lnTo>
                <a:lnTo>
                  <a:pt x="22433" y="6584"/>
                </a:lnTo>
                <a:lnTo>
                  <a:pt x="24262" y="7803"/>
                </a:lnTo>
                <a:lnTo>
                  <a:pt x="24872" y="7803"/>
                </a:lnTo>
                <a:lnTo>
                  <a:pt x="25481" y="5974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 w="6096" cap="flat">
            <a:solidFill>
              <a:schemeClr val="bg1"/>
            </a:solidFill>
            <a:prstDash val="solid"/>
            <a:round/>
          </a:ln>
        </p:spPr>
        <p:txBody>
          <a:bodyPr anchor="ctr"/>
          <a:lstStyle/>
          <a:p>
            <a:pPr lvl="0">
              <a:defRPr/>
            </a:pPr>
            <a:endParaRPr lang="ko-KR" altLang="en-US"/>
          </a:p>
        </p:txBody>
      </p:sp>
      <p:pic>
        <p:nvPicPr>
          <p:cNvPr id="245" name="그림 24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624504" y="5654058"/>
            <a:ext cx="2567496" cy="1203941"/>
          </a:xfrm>
          <a:prstGeom prst="rect">
            <a:avLst/>
          </a:prstGeom>
        </p:spPr>
      </p:pic>
      <p:pic>
        <p:nvPicPr>
          <p:cNvPr id="13" name="그림 12" descr="웹사이트이(가) 표시된 사진&#10;&#10;자동 생성된 설명">
            <a:extLst>
              <a:ext uri="{FF2B5EF4-FFF2-40B4-BE49-F238E27FC236}">
                <a16:creationId xmlns:a16="http://schemas.microsoft.com/office/drawing/2014/main" id="{DF502BC6-CF11-1229-E06E-2FEBF412CF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392"/>
          </a:xfrm>
          <a:prstGeom prst="rect">
            <a:avLst/>
          </a:prstGeom>
        </p:spPr>
      </p:pic>
      <p:sp>
        <p:nvSpPr>
          <p:cNvPr id="10" name="타원 9">
            <a:extLst>
              <a:ext uri="{FF2B5EF4-FFF2-40B4-BE49-F238E27FC236}">
                <a16:creationId xmlns:a16="http://schemas.microsoft.com/office/drawing/2014/main" id="{209D6EA2-E29F-54A4-AF15-3A32EBA1C7E3}"/>
              </a:ext>
            </a:extLst>
          </p:cNvPr>
          <p:cNvSpPr/>
          <p:nvPr/>
        </p:nvSpPr>
        <p:spPr>
          <a:xfrm>
            <a:off x="2438399" y="827036"/>
            <a:ext cx="3757127" cy="491402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28575">
                <a:solidFill>
                  <a:srgbClr val="FF0000"/>
                </a:solidFill>
              </a:ln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5628E25B-57E8-0002-F49B-F400D791D4FA}"/>
              </a:ext>
            </a:extLst>
          </p:cNvPr>
          <p:cNvSpPr/>
          <p:nvPr/>
        </p:nvSpPr>
        <p:spPr>
          <a:xfrm>
            <a:off x="5498841" y="1353363"/>
            <a:ext cx="478972" cy="491402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28575">
                <a:solidFill>
                  <a:srgbClr val="FF0000"/>
                </a:solidFill>
              </a:ln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FA5461F5-E63E-3905-7D86-41809D8C894C}"/>
              </a:ext>
            </a:extLst>
          </p:cNvPr>
          <p:cNvSpPr/>
          <p:nvPr/>
        </p:nvSpPr>
        <p:spPr>
          <a:xfrm>
            <a:off x="5542384" y="2484249"/>
            <a:ext cx="478972" cy="1112454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28575">
                <a:solidFill>
                  <a:srgbClr val="FF0000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2357991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66A013A9-BC2E-507B-E4EF-D54E5B8748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D88D81C4-E053-8E73-38BE-4F5418B71BFC}"/>
              </a:ext>
            </a:extLst>
          </p:cNvPr>
          <p:cNvSpPr/>
          <p:nvPr/>
        </p:nvSpPr>
        <p:spPr>
          <a:xfrm>
            <a:off x="4011134" y="2622316"/>
            <a:ext cx="2022662" cy="491402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28575">
                <a:solidFill>
                  <a:srgbClr val="FF0000"/>
                </a:solidFill>
              </a:ln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AE5F8444-D4A7-4E65-C4BE-DC4773B423B6}"/>
              </a:ext>
            </a:extLst>
          </p:cNvPr>
          <p:cNvSpPr/>
          <p:nvPr/>
        </p:nvSpPr>
        <p:spPr>
          <a:xfrm>
            <a:off x="8310465" y="373639"/>
            <a:ext cx="1558212" cy="491402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28575">
                <a:solidFill>
                  <a:srgbClr val="FF0000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22833741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2"/>
            <a:ext cx="24384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2438400" y="-2"/>
            <a:ext cx="2438400" cy="1604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4876800" y="-2"/>
            <a:ext cx="2438400" cy="1604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73152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97536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60421" y="304800"/>
            <a:ext cx="675570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600" dirty="0">
                <a:solidFill>
                  <a:schemeClr val="accent2"/>
                </a:solidFill>
                <a:latin typeface="+mj-lt"/>
              </a:rPr>
              <a:t>Part 3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61630" y="320188"/>
            <a:ext cx="5397631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600" dirty="0">
                <a:solidFill>
                  <a:schemeClr val="accent2"/>
                </a:solidFill>
              </a:rPr>
              <a:t>UI/UX</a:t>
            </a:r>
            <a:r>
              <a:rPr lang="ko-KR" altLang="en-US" sz="3600" dirty="0">
                <a:solidFill>
                  <a:schemeClr val="accent2"/>
                </a:solidFill>
              </a:rPr>
              <a:t> 설계 </a:t>
            </a:r>
            <a:r>
              <a:rPr lang="en-US" altLang="ko-KR" sz="3600" dirty="0">
                <a:solidFill>
                  <a:schemeClr val="accent2"/>
                </a:solidFill>
              </a:rPr>
              <a:t>– </a:t>
            </a:r>
            <a:r>
              <a:rPr lang="ko-KR" altLang="en-US" sz="3600" dirty="0">
                <a:solidFill>
                  <a:schemeClr val="accent2"/>
                </a:solidFill>
              </a:rPr>
              <a:t>내 작품 관리</a:t>
            </a:r>
            <a:endParaRPr lang="en-US" altLang="ko-KR" sz="3600" dirty="0">
              <a:solidFill>
                <a:schemeClr val="accent2"/>
              </a:solidFill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1061630" y="1097280"/>
            <a:ext cx="111303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" name="자유형: 도형 211"/>
          <p:cNvSpPr/>
          <p:nvPr/>
        </p:nvSpPr>
        <p:spPr>
          <a:xfrm>
            <a:off x="1412240" y="4826526"/>
            <a:ext cx="20944" cy="99483"/>
          </a:xfrm>
          <a:custGeom>
            <a:avLst/>
            <a:gdLst>
              <a:gd name="connsiteX0" fmla="*/ 19995 w 24384"/>
              <a:gd name="connsiteY0" fmla="*/ 108997 h 115824"/>
              <a:gd name="connsiteX1" fmla="*/ 19995 w 24384"/>
              <a:gd name="connsiteY1" fmla="*/ 108997 h 115824"/>
              <a:gd name="connsiteX2" fmla="*/ 18776 w 24384"/>
              <a:gd name="connsiteY2" fmla="*/ 110825 h 115824"/>
              <a:gd name="connsiteX3" fmla="*/ 18776 w 24384"/>
              <a:gd name="connsiteY3" fmla="*/ 112045 h 115824"/>
              <a:gd name="connsiteX4" fmla="*/ 21214 w 24384"/>
              <a:gd name="connsiteY4" fmla="*/ 114483 h 115824"/>
              <a:gd name="connsiteX5" fmla="*/ 19995 w 24384"/>
              <a:gd name="connsiteY5" fmla="*/ 108997 h 115824"/>
              <a:gd name="connsiteX6" fmla="*/ 10241 w 24384"/>
              <a:gd name="connsiteY6" fmla="*/ 103510 h 115824"/>
              <a:gd name="connsiteX7" fmla="*/ 9022 w 24384"/>
              <a:gd name="connsiteY7" fmla="*/ 103510 h 115824"/>
              <a:gd name="connsiteX8" fmla="*/ 10241 w 24384"/>
              <a:gd name="connsiteY8" fmla="*/ 102901 h 115824"/>
              <a:gd name="connsiteX9" fmla="*/ 7803 w 24384"/>
              <a:gd name="connsiteY9" fmla="*/ 101681 h 115824"/>
              <a:gd name="connsiteX10" fmla="*/ 5364 w 24384"/>
              <a:gd name="connsiteY10" fmla="*/ 101681 h 115824"/>
              <a:gd name="connsiteX11" fmla="*/ 4145 w 24384"/>
              <a:gd name="connsiteY11" fmla="*/ 101072 h 115824"/>
              <a:gd name="connsiteX12" fmla="*/ 4145 w 24384"/>
              <a:gd name="connsiteY12" fmla="*/ 99853 h 115824"/>
              <a:gd name="connsiteX13" fmla="*/ 2926 w 24384"/>
              <a:gd name="connsiteY13" fmla="*/ 101681 h 115824"/>
              <a:gd name="connsiteX14" fmla="*/ 4145 w 24384"/>
              <a:gd name="connsiteY14" fmla="*/ 103510 h 115824"/>
              <a:gd name="connsiteX15" fmla="*/ 9632 w 24384"/>
              <a:gd name="connsiteY15" fmla="*/ 105949 h 115824"/>
              <a:gd name="connsiteX16" fmla="*/ 11460 w 24384"/>
              <a:gd name="connsiteY16" fmla="*/ 107168 h 115824"/>
              <a:gd name="connsiteX17" fmla="*/ 12680 w 24384"/>
              <a:gd name="connsiteY17" fmla="*/ 103510 h 115824"/>
              <a:gd name="connsiteX18" fmla="*/ 12680 w 24384"/>
              <a:gd name="connsiteY18" fmla="*/ 102291 h 115824"/>
              <a:gd name="connsiteX19" fmla="*/ 10851 w 24384"/>
              <a:gd name="connsiteY19" fmla="*/ 102901 h 115824"/>
              <a:gd name="connsiteX20" fmla="*/ 10851 w 24384"/>
              <a:gd name="connsiteY20" fmla="*/ 103510 h 115824"/>
              <a:gd name="connsiteX21" fmla="*/ 10241 w 24384"/>
              <a:gd name="connsiteY21" fmla="*/ 103510 h 115824"/>
              <a:gd name="connsiteX22" fmla="*/ 25481 w 24384"/>
              <a:gd name="connsiteY22" fmla="*/ 5974 h 115824"/>
              <a:gd name="connsiteX23" fmla="*/ 26091 w 24384"/>
              <a:gd name="connsiteY23" fmla="*/ 4755 h 115824"/>
              <a:gd name="connsiteX24" fmla="*/ 26091 w 24384"/>
              <a:gd name="connsiteY24" fmla="*/ 3536 h 115824"/>
              <a:gd name="connsiteX25" fmla="*/ 24262 w 24384"/>
              <a:gd name="connsiteY25" fmla="*/ 2926 h 115824"/>
              <a:gd name="connsiteX26" fmla="*/ 23652 w 24384"/>
              <a:gd name="connsiteY26" fmla="*/ 2926 h 115824"/>
              <a:gd name="connsiteX27" fmla="*/ 21824 w 24384"/>
              <a:gd name="connsiteY27" fmla="*/ 5974 h 115824"/>
              <a:gd name="connsiteX28" fmla="*/ 22433 w 24384"/>
              <a:gd name="connsiteY28" fmla="*/ 6584 h 115824"/>
              <a:gd name="connsiteX29" fmla="*/ 24262 w 24384"/>
              <a:gd name="connsiteY29" fmla="*/ 7803 h 115824"/>
              <a:gd name="connsiteX30" fmla="*/ 24872 w 24384"/>
              <a:gd name="connsiteY30" fmla="*/ 7803 h 115824"/>
              <a:gd name="connsiteX31" fmla="*/ 25481 w 24384"/>
              <a:gd name="connsiteY31" fmla="*/ 5974 h 115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24384" h="115824">
                <a:moveTo>
                  <a:pt x="19995" y="108997"/>
                </a:moveTo>
                <a:lnTo>
                  <a:pt x="19995" y="108997"/>
                </a:lnTo>
                <a:lnTo>
                  <a:pt x="18776" y="110825"/>
                </a:lnTo>
                <a:lnTo>
                  <a:pt x="18776" y="112045"/>
                </a:lnTo>
                <a:lnTo>
                  <a:pt x="21214" y="114483"/>
                </a:lnTo>
                <a:lnTo>
                  <a:pt x="19995" y="108997"/>
                </a:lnTo>
                <a:close/>
                <a:moveTo>
                  <a:pt x="10241" y="103510"/>
                </a:moveTo>
                <a:lnTo>
                  <a:pt x="9022" y="103510"/>
                </a:lnTo>
                <a:lnTo>
                  <a:pt x="10241" y="102901"/>
                </a:lnTo>
                <a:lnTo>
                  <a:pt x="7803" y="101681"/>
                </a:lnTo>
                <a:lnTo>
                  <a:pt x="5364" y="101681"/>
                </a:lnTo>
                <a:lnTo>
                  <a:pt x="4145" y="101072"/>
                </a:lnTo>
                <a:lnTo>
                  <a:pt x="4145" y="99853"/>
                </a:lnTo>
                <a:lnTo>
                  <a:pt x="2926" y="101681"/>
                </a:lnTo>
                <a:lnTo>
                  <a:pt x="4145" y="103510"/>
                </a:lnTo>
                <a:lnTo>
                  <a:pt x="9632" y="105949"/>
                </a:lnTo>
                <a:lnTo>
                  <a:pt x="11460" y="107168"/>
                </a:lnTo>
                <a:lnTo>
                  <a:pt x="12680" y="103510"/>
                </a:lnTo>
                <a:lnTo>
                  <a:pt x="12680" y="102291"/>
                </a:lnTo>
                <a:lnTo>
                  <a:pt x="10851" y="102901"/>
                </a:lnTo>
                <a:lnTo>
                  <a:pt x="10851" y="103510"/>
                </a:lnTo>
                <a:lnTo>
                  <a:pt x="10241" y="103510"/>
                </a:lnTo>
                <a:close/>
                <a:moveTo>
                  <a:pt x="25481" y="5974"/>
                </a:moveTo>
                <a:lnTo>
                  <a:pt x="26091" y="4755"/>
                </a:lnTo>
                <a:lnTo>
                  <a:pt x="26091" y="3536"/>
                </a:lnTo>
                <a:lnTo>
                  <a:pt x="24262" y="2926"/>
                </a:lnTo>
                <a:lnTo>
                  <a:pt x="23652" y="2926"/>
                </a:lnTo>
                <a:lnTo>
                  <a:pt x="21824" y="5974"/>
                </a:lnTo>
                <a:lnTo>
                  <a:pt x="22433" y="6584"/>
                </a:lnTo>
                <a:lnTo>
                  <a:pt x="24262" y="7803"/>
                </a:lnTo>
                <a:lnTo>
                  <a:pt x="24872" y="7803"/>
                </a:lnTo>
                <a:lnTo>
                  <a:pt x="25481" y="5974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 w="6096" cap="flat">
            <a:solidFill>
              <a:schemeClr val="bg1"/>
            </a:solidFill>
            <a:prstDash val="solid"/>
            <a:round/>
          </a:ln>
        </p:spPr>
        <p:txBody>
          <a:bodyPr anchor="ctr"/>
          <a:lstStyle/>
          <a:p>
            <a:pPr lvl="0">
              <a:defRPr/>
            </a:pPr>
            <a:endParaRPr lang="ko-KR" altLang="en-US"/>
          </a:p>
        </p:txBody>
      </p:sp>
      <p:pic>
        <p:nvPicPr>
          <p:cNvPr id="245" name="그림 24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624504" y="5654058"/>
            <a:ext cx="2567496" cy="1203941"/>
          </a:xfrm>
          <a:prstGeom prst="rect">
            <a:avLst/>
          </a:prstGeom>
        </p:spPr>
      </p:pic>
      <p:pic>
        <p:nvPicPr>
          <p:cNvPr id="13" name="그림 12" descr="웹사이트이(가) 표시된 사진&#10;&#10;자동 생성된 설명">
            <a:extLst>
              <a:ext uri="{FF2B5EF4-FFF2-40B4-BE49-F238E27FC236}">
                <a16:creationId xmlns:a16="http://schemas.microsoft.com/office/drawing/2014/main" id="{DF502BC6-CF11-1229-E06E-2FEBF412CF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"/>
            <a:ext cx="12192000" cy="6858004"/>
          </a:xfrm>
          <a:prstGeom prst="rect">
            <a:avLst/>
          </a:prstGeom>
        </p:spPr>
      </p:pic>
      <p:sp>
        <p:nvSpPr>
          <p:cNvPr id="10" name="타원 9">
            <a:extLst>
              <a:ext uri="{FF2B5EF4-FFF2-40B4-BE49-F238E27FC236}">
                <a16:creationId xmlns:a16="http://schemas.microsoft.com/office/drawing/2014/main" id="{209D6EA2-E29F-54A4-AF15-3A32EBA1C7E3}"/>
              </a:ext>
            </a:extLst>
          </p:cNvPr>
          <p:cNvSpPr/>
          <p:nvPr/>
        </p:nvSpPr>
        <p:spPr>
          <a:xfrm>
            <a:off x="5554825" y="1701705"/>
            <a:ext cx="478972" cy="774015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28575">
                <a:solidFill>
                  <a:srgbClr val="FF0000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1381071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480F554-795E-3C44-4FBB-599028827D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766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38610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2"/>
            <a:ext cx="24384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2438400" y="-2"/>
            <a:ext cx="2438400" cy="1604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4876800" y="-2"/>
            <a:ext cx="2438400" cy="1604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73152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97536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60421" y="304800"/>
            <a:ext cx="675570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600" dirty="0">
                <a:solidFill>
                  <a:schemeClr val="accent2"/>
                </a:solidFill>
                <a:latin typeface="+mj-lt"/>
              </a:rPr>
              <a:t>Part 3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61630" y="320188"/>
            <a:ext cx="5397631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600" dirty="0">
                <a:solidFill>
                  <a:schemeClr val="accent2"/>
                </a:solidFill>
              </a:rPr>
              <a:t>UI/UX</a:t>
            </a:r>
            <a:r>
              <a:rPr lang="ko-KR" altLang="en-US" sz="3600" dirty="0">
                <a:solidFill>
                  <a:schemeClr val="accent2"/>
                </a:solidFill>
              </a:rPr>
              <a:t> 설계 </a:t>
            </a:r>
            <a:r>
              <a:rPr lang="en-US" altLang="ko-KR" sz="3600" dirty="0">
                <a:solidFill>
                  <a:schemeClr val="accent2"/>
                </a:solidFill>
              </a:rPr>
              <a:t>– </a:t>
            </a:r>
            <a:r>
              <a:rPr lang="ko-KR" altLang="en-US" sz="3600" dirty="0">
                <a:solidFill>
                  <a:schemeClr val="accent2"/>
                </a:solidFill>
              </a:rPr>
              <a:t>내 작품 관리</a:t>
            </a:r>
            <a:endParaRPr lang="en-US" altLang="ko-KR" sz="3600" dirty="0">
              <a:solidFill>
                <a:schemeClr val="accent2"/>
              </a:solidFill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1061630" y="1097280"/>
            <a:ext cx="111303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" name="자유형: 도형 211"/>
          <p:cNvSpPr/>
          <p:nvPr/>
        </p:nvSpPr>
        <p:spPr>
          <a:xfrm>
            <a:off x="1412240" y="4826526"/>
            <a:ext cx="20944" cy="99483"/>
          </a:xfrm>
          <a:custGeom>
            <a:avLst/>
            <a:gdLst>
              <a:gd name="connsiteX0" fmla="*/ 19995 w 24384"/>
              <a:gd name="connsiteY0" fmla="*/ 108997 h 115824"/>
              <a:gd name="connsiteX1" fmla="*/ 19995 w 24384"/>
              <a:gd name="connsiteY1" fmla="*/ 108997 h 115824"/>
              <a:gd name="connsiteX2" fmla="*/ 18776 w 24384"/>
              <a:gd name="connsiteY2" fmla="*/ 110825 h 115824"/>
              <a:gd name="connsiteX3" fmla="*/ 18776 w 24384"/>
              <a:gd name="connsiteY3" fmla="*/ 112045 h 115824"/>
              <a:gd name="connsiteX4" fmla="*/ 21214 w 24384"/>
              <a:gd name="connsiteY4" fmla="*/ 114483 h 115824"/>
              <a:gd name="connsiteX5" fmla="*/ 19995 w 24384"/>
              <a:gd name="connsiteY5" fmla="*/ 108997 h 115824"/>
              <a:gd name="connsiteX6" fmla="*/ 10241 w 24384"/>
              <a:gd name="connsiteY6" fmla="*/ 103510 h 115824"/>
              <a:gd name="connsiteX7" fmla="*/ 9022 w 24384"/>
              <a:gd name="connsiteY7" fmla="*/ 103510 h 115824"/>
              <a:gd name="connsiteX8" fmla="*/ 10241 w 24384"/>
              <a:gd name="connsiteY8" fmla="*/ 102901 h 115824"/>
              <a:gd name="connsiteX9" fmla="*/ 7803 w 24384"/>
              <a:gd name="connsiteY9" fmla="*/ 101681 h 115824"/>
              <a:gd name="connsiteX10" fmla="*/ 5364 w 24384"/>
              <a:gd name="connsiteY10" fmla="*/ 101681 h 115824"/>
              <a:gd name="connsiteX11" fmla="*/ 4145 w 24384"/>
              <a:gd name="connsiteY11" fmla="*/ 101072 h 115824"/>
              <a:gd name="connsiteX12" fmla="*/ 4145 w 24384"/>
              <a:gd name="connsiteY12" fmla="*/ 99853 h 115824"/>
              <a:gd name="connsiteX13" fmla="*/ 2926 w 24384"/>
              <a:gd name="connsiteY13" fmla="*/ 101681 h 115824"/>
              <a:gd name="connsiteX14" fmla="*/ 4145 w 24384"/>
              <a:gd name="connsiteY14" fmla="*/ 103510 h 115824"/>
              <a:gd name="connsiteX15" fmla="*/ 9632 w 24384"/>
              <a:gd name="connsiteY15" fmla="*/ 105949 h 115824"/>
              <a:gd name="connsiteX16" fmla="*/ 11460 w 24384"/>
              <a:gd name="connsiteY16" fmla="*/ 107168 h 115824"/>
              <a:gd name="connsiteX17" fmla="*/ 12680 w 24384"/>
              <a:gd name="connsiteY17" fmla="*/ 103510 h 115824"/>
              <a:gd name="connsiteX18" fmla="*/ 12680 w 24384"/>
              <a:gd name="connsiteY18" fmla="*/ 102291 h 115824"/>
              <a:gd name="connsiteX19" fmla="*/ 10851 w 24384"/>
              <a:gd name="connsiteY19" fmla="*/ 102901 h 115824"/>
              <a:gd name="connsiteX20" fmla="*/ 10851 w 24384"/>
              <a:gd name="connsiteY20" fmla="*/ 103510 h 115824"/>
              <a:gd name="connsiteX21" fmla="*/ 10241 w 24384"/>
              <a:gd name="connsiteY21" fmla="*/ 103510 h 115824"/>
              <a:gd name="connsiteX22" fmla="*/ 25481 w 24384"/>
              <a:gd name="connsiteY22" fmla="*/ 5974 h 115824"/>
              <a:gd name="connsiteX23" fmla="*/ 26091 w 24384"/>
              <a:gd name="connsiteY23" fmla="*/ 4755 h 115824"/>
              <a:gd name="connsiteX24" fmla="*/ 26091 w 24384"/>
              <a:gd name="connsiteY24" fmla="*/ 3536 h 115824"/>
              <a:gd name="connsiteX25" fmla="*/ 24262 w 24384"/>
              <a:gd name="connsiteY25" fmla="*/ 2926 h 115824"/>
              <a:gd name="connsiteX26" fmla="*/ 23652 w 24384"/>
              <a:gd name="connsiteY26" fmla="*/ 2926 h 115824"/>
              <a:gd name="connsiteX27" fmla="*/ 21824 w 24384"/>
              <a:gd name="connsiteY27" fmla="*/ 5974 h 115824"/>
              <a:gd name="connsiteX28" fmla="*/ 22433 w 24384"/>
              <a:gd name="connsiteY28" fmla="*/ 6584 h 115824"/>
              <a:gd name="connsiteX29" fmla="*/ 24262 w 24384"/>
              <a:gd name="connsiteY29" fmla="*/ 7803 h 115824"/>
              <a:gd name="connsiteX30" fmla="*/ 24872 w 24384"/>
              <a:gd name="connsiteY30" fmla="*/ 7803 h 115824"/>
              <a:gd name="connsiteX31" fmla="*/ 25481 w 24384"/>
              <a:gd name="connsiteY31" fmla="*/ 5974 h 115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24384" h="115824">
                <a:moveTo>
                  <a:pt x="19995" y="108997"/>
                </a:moveTo>
                <a:lnTo>
                  <a:pt x="19995" y="108997"/>
                </a:lnTo>
                <a:lnTo>
                  <a:pt x="18776" y="110825"/>
                </a:lnTo>
                <a:lnTo>
                  <a:pt x="18776" y="112045"/>
                </a:lnTo>
                <a:lnTo>
                  <a:pt x="21214" y="114483"/>
                </a:lnTo>
                <a:lnTo>
                  <a:pt x="19995" y="108997"/>
                </a:lnTo>
                <a:close/>
                <a:moveTo>
                  <a:pt x="10241" y="103510"/>
                </a:moveTo>
                <a:lnTo>
                  <a:pt x="9022" y="103510"/>
                </a:lnTo>
                <a:lnTo>
                  <a:pt x="10241" y="102901"/>
                </a:lnTo>
                <a:lnTo>
                  <a:pt x="7803" y="101681"/>
                </a:lnTo>
                <a:lnTo>
                  <a:pt x="5364" y="101681"/>
                </a:lnTo>
                <a:lnTo>
                  <a:pt x="4145" y="101072"/>
                </a:lnTo>
                <a:lnTo>
                  <a:pt x="4145" y="99853"/>
                </a:lnTo>
                <a:lnTo>
                  <a:pt x="2926" y="101681"/>
                </a:lnTo>
                <a:lnTo>
                  <a:pt x="4145" y="103510"/>
                </a:lnTo>
                <a:lnTo>
                  <a:pt x="9632" y="105949"/>
                </a:lnTo>
                <a:lnTo>
                  <a:pt x="11460" y="107168"/>
                </a:lnTo>
                <a:lnTo>
                  <a:pt x="12680" y="103510"/>
                </a:lnTo>
                <a:lnTo>
                  <a:pt x="12680" y="102291"/>
                </a:lnTo>
                <a:lnTo>
                  <a:pt x="10851" y="102901"/>
                </a:lnTo>
                <a:lnTo>
                  <a:pt x="10851" y="103510"/>
                </a:lnTo>
                <a:lnTo>
                  <a:pt x="10241" y="103510"/>
                </a:lnTo>
                <a:close/>
                <a:moveTo>
                  <a:pt x="25481" y="5974"/>
                </a:moveTo>
                <a:lnTo>
                  <a:pt x="26091" y="4755"/>
                </a:lnTo>
                <a:lnTo>
                  <a:pt x="26091" y="3536"/>
                </a:lnTo>
                <a:lnTo>
                  <a:pt x="24262" y="2926"/>
                </a:lnTo>
                <a:lnTo>
                  <a:pt x="23652" y="2926"/>
                </a:lnTo>
                <a:lnTo>
                  <a:pt x="21824" y="5974"/>
                </a:lnTo>
                <a:lnTo>
                  <a:pt x="22433" y="6584"/>
                </a:lnTo>
                <a:lnTo>
                  <a:pt x="24262" y="7803"/>
                </a:lnTo>
                <a:lnTo>
                  <a:pt x="24872" y="7803"/>
                </a:lnTo>
                <a:lnTo>
                  <a:pt x="25481" y="5974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 w="6096" cap="flat">
            <a:solidFill>
              <a:schemeClr val="bg1"/>
            </a:solidFill>
            <a:prstDash val="solid"/>
            <a:round/>
          </a:ln>
        </p:spPr>
        <p:txBody>
          <a:bodyPr anchor="ctr"/>
          <a:lstStyle/>
          <a:p>
            <a:pPr lvl="0">
              <a:defRPr/>
            </a:pPr>
            <a:endParaRPr lang="ko-KR" altLang="en-US"/>
          </a:p>
        </p:txBody>
      </p:sp>
      <p:pic>
        <p:nvPicPr>
          <p:cNvPr id="245" name="그림 24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624504" y="5654058"/>
            <a:ext cx="2567496" cy="1203941"/>
          </a:xfrm>
          <a:prstGeom prst="rect">
            <a:avLst/>
          </a:prstGeom>
        </p:spPr>
      </p:pic>
      <p:pic>
        <p:nvPicPr>
          <p:cNvPr id="13" name="그림 12" descr="웹사이트이(가) 표시된 사진&#10;&#10;자동 생성된 설명">
            <a:extLst>
              <a:ext uri="{FF2B5EF4-FFF2-40B4-BE49-F238E27FC236}">
                <a16:creationId xmlns:a16="http://schemas.microsoft.com/office/drawing/2014/main" id="{DF502BC6-CF11-1229-E06E-2FEBF412CF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"/>
            <a:ext cx="12192000" cy="6858004"/>
          </a:xfrm>
          <a:prstGeom prst="rect">
            <a:avLst/>
          </a:prstGeom>
        </p:spPr>
      </p:pic>
      <p:sp>
        <p:nvSpPr>
          <p:cNvPr id="10" name="타원 9">
            <a:extLst>
              <a:ext uri="{FF2B5EF4-FFF2-40B4-BE49-F238E27FC236}">
                <a16:creationId xmlns:a16="http://schemas.microsoft.com/office/drawing/2014/main" id="{209D6EA2-E29F-54A4-AF15-3A32EBA1C7E3}"/>
              </a:ext>
            </a:extLst>
          </p:cNvPr>
          <p:cNvSpPr/>
          <p:nvPr/>
        </p:nvSpPr>
        <p:spPr>
          <a:xfrm>
            <a:off x="9212425" y="2638566"/>
            <a:ext cx="478972" cy="491402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28575">
                <a:solidFill>
                  <a:srgbClr val="FF0000"/>
                </a:solidFill>
              </a:ln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918985F9-22AA-88EF-2941-4290BE12DA57}"/>
              </a:ext>
            </a:extLst>
          </p:cNvPr>
          <p:cNvSpPr/>
          <p:nvPr/>
        </p:nvSpPr>
        <p:spPr>
          <a:xfrm>
            <a:off x="9145532" y="2094280"/>
            <a:ext cx="478972" cy="491402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28575">
                <a:solidFill>
                  <a:srgbClr val="FF0000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33392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2"/>
            <a:ext cx="24384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2438400" y="-2"/>
            <a:ext cx="2438400" cy="1604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4876800" y="-2"/>
            <a:ext cx="2438400" cy="1604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73152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97536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60421" y="304800"/>
            <a:ext cx="759694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600">
                <a:solidFill>
                  <a:schemeClr val="accent2"/>
                </a:solidFill>
                <a:latin typeface="+mj-lt"/>
              </a:rPr>
              <a:t>Part 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61630" y="320188"/>
            <a:ext cx="3163045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600" dirty="0">
                <a:solidFill>
                  <a:schemeClr val="accent2"/>
                </a:solidFill>
              </a:rPr>
              <a:t>요구사항 정의</a:t>
            </a:r>
            <a:endParaRPr lang="en-US" altLang="ko-KR" sz="3600" dirty="0">
              <a:solidFill>
                <a:schemeClr val="accent2"/>
              </a:solidFill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1061630" y="1097280"/>
            <a:ext cx="111303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1" name="그림 23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624504" y="5654058"/>
            <a:ext cx="2567496" cy="1203941"/>
          </a:xfrm>
          <a:prstGeom prst="rect">
            <a:avLst/>
          </a:prstGeom>
        </p:spPr>
      </p:pic>
      <p:pic>
        <p:nvPicPr>
          <p:cNvPr id="13" name="그래픽 12" descr="사용자 윤곽선">
            <a:extLst>
              <a:ext uri="{FF2B5EF4-FFF2-40B4-BE49-F238E27FC236}">
                <a16:creationId xmlns:a16="http://schemas.microsoft.com/office/drawing/2014/main" id="{DBB5277A-B0E2-6FBB-1CD3-71E2DB3654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45134" y="2435733"/>
            <a:ext cx="1986531" cy="1986531"/>
          </a:xfrm>
          <a:prstGeom prst="rect">
            <a:avLst/>
          </a:prstGeom>
        </p:spPr>
      </p:pic>
      <p:pic>
        <p:nvPicPr>
          <p:cNvPr id="15" name="그래픽 14" descr="사용자 윤곽선">
            <a:extLst>
              <a:ext uri="{FF2B5EF4-FFF2-40B4-BE49-F238E27FC236}">
                <a16:creationId xmlns:a16="http://schemas.microsoft.com/office/drawing/2014/main" id="{8A9A421C-15AB-6048-6A12-B1D82BDFB8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60334" y="2435733"/>
            <a:ext cx="1986531" cy="1986531"/>
          </a:xfrm>
          <a:prstGeom prst="rect">
            <a:avLst/>
          </a:prstGeom>
        </p:spPr>
      </p:pic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AB426BF2-28D9-A14F-C85A-19C045EA5464}"/>
              </a:ext>
            </a:extLst>
          </p:cNvPr>
          <p:cNvCxnSpPr/>
          <p:nvPr/>
        </p:nvCxnSpPr>
        <p:spPr>
          <a:xfrm>
            <a:off x="3544421" y="3220571"/>
            <a:ext cx="51031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DD128F51-1BF9-5024-7F57-9BA64C1B72B1}"/>
              </a:ext>
            </a:extLst>
          </p:cNvPr>
          <p:cNvSpPr txBox="1"/>
          <p:nvPr/>
        </p:nvSpPr>
        <p:spPr>
          <a:xfrm>
            <a:off x="5277970" y="2677779"/>
            <a:ext cx="1636059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dirty="0"/>
              <a:t>요구사항 제안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5A07152-9BF8-0F75-B650-E8347A1F0392}"/>
              </a:ext>
            </a:extLst>
          </p:cNvPr>
          <p:cNvSpPr txBox="1"/>
          <p:nvPr/>
        </p:nvSpPr>
        <p:spPr>
          <a:xfrm>
            <a:off x="2119031" y="2095689"/>
            <a:ext cx="638736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dirty="0"/>
              <a:t>User</a:t>
            </a:r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4EA8604-7B0F-066E-0F91-CAACC5DA0E6C}"/>
              </a:ext>
            </a:extLst>
          </p:cNvPr>
          <p:cNvSpPr txBox="1"/>
          <p:nvPr/>
        </p:nvSpPr>
        <p:spPr>
          <a:xfrm>
            <a:off x="9186020" y="2095689"/>
            <a:ext cx="1135157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dirty="0"/>
              <a:t>developer</a:t>
            </a:r>
            <a:endParaRPr lang="ko-KR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2"/>
            <a:ext cx="24384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2438400" y="-2"/>
            <a:ext cx="2438400" cy="1604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4876800" y="-2"/>
            <a:ext cx="2438400" cy="1604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73152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97536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60421" y="304800"/>
            <a:ext cx="675570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600" dirty="0">
                <a:solidFill>
                  <a:schemeClr val="accent2"/>
                </a:solidFill>
                <a:latin typeface="+mj-lt"/>
              </a:rPr>
              <a:t>Part 3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61630" y="320188"/>
            <a:ext cx="5755102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600" dirty="0">
                <a:solidFill>
                  <a:schemeClr val="accent2"/>
                </a:solidFill>
              </a:rPr>
              <a:t>UX/UI </a:t>
            </a:r>
            <a:r>
              <a:rPr lang="ko-KR" altLang="en-US" sz="3600" dirty="0">
                <a:solidFill>
                  <a:schemeClr val="accent2"/>
                </a:solidFill>
              </a:rPr>
              <a:t>설계</a:t>
            </a:r>
            <a:r>
              <a:rPr lang="en-US" altLang="ko-KR" sz="3600" dirty="0">
                <a:solidFill>
                  <a:schemeClr val="accent2"/>
                </a:solidFill>
              </a:rPr>
              <a:t> – </a:t>
            </a:r>
            <a:r>
              <a:rPr lang="ko-KR" altLang="en-US" sz="3600" dirty="0">
                <a:solidFill>
                  <a:schemeClr val="accent2"/>
                </a:solidFill>
              </a:rPr>
              <a:t>등장인물 상세</a:t>
            </a:r>
            <a:endParaRPr lang="en-US" altLang="ko-KR" sz="3600" dirty="0">
              <a:solidFill>
                <a:schemeClr val="accent2"/>
              </a:solidFill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1061630" y="1097280"/>
            <a:ext cx="111303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" name="자유형: 도형 211"/>
          <p:cNvSpPr/>
          <p:nvPr/>
        </p:nvSpPr>
        <p:spPr>
          <a:xfrm>
            <a:off x="1412240" y="4826526"/>
            <a:ext cx="20944" cy="99483"/>
          </a:xfrm>
          <a:custGeom>
            <a:avLst/>
            <a:gdLst>
              <a:gd name="connsiteX0" fmla="*/ 19995 w 24384"/>
              <a:gd name="connsiteY0" fmla="*/ 108997 h 115824"/>
              <a:gd name="connsiteX1" fmla="*/ 19995 w 24384"/>
              <a:gd name="connsiteY1" fmla="*/ 108997 h 115824"/>
              <a:gd name="connsiteX2" fmla="*/ 18776 w 24384"/>
              <a:gd name="connsiteY2" fmla="*/ 110825 h 115824"/>
              <a:gd name="connsiteX3" fmla="*/ 18776 w 24384"/>
              <a:gd name="connsiteY3" fmla="*/ 112045 h 115824"/>
              <a:gd name="connsiteX4" fmla="*/ 21214 w 24384"/>
              <a:gd name="connsiteY4" fmla="*/ 114483 h 115824"/>
              <a:gd name="connsiteX5" fmla="*/ 19995 w 24384"/>
              <a:gd name="connsiteY5" fmla="*/ 108997 h 115824"/>
              <a:gd name="connsiteX6" fmla="*/ 10241 w 24384"/>
              <a:gd name="connsiteY6" fmla="*/ 103510 h 115824"/>
              <a:gd name="connsiteX7" fmla="*/ 9022 w 24384"/>
              <a:gd name="connsiteY7" fmla="*/ 103510 h 115824"/>
              <a:gd name="connsiteX8" fmla="*/ 10241 w 24384"/>
              <a:gd name="connsiteY8" fmla="*/ 102901 h 115824"/>
              <a:gd name="connsiteX9" fmla="*/ 7803 w 24384"/>
              <a:gd name="connsiteY9" fmla="*/ 101681 h 115824"/>
              <a:gd name="connsiteX10" fmla="*/ 5364 w 24384"/>
              <a:gd name="connsiteY10" fmla="*/ 101681 h 115824"/>
              <a:gd name="connsiteX11" fmla="*/ 4145 w 24384"/>
              <a:gd name="connsiteY11" fmla="*/ 101072 h 115824"/>
              <a:gd name="connsiteX12" fmla="*/ 4145 w 24384"/>
              <a:gd name="connsiteY12" fmla="*/ 99853 h 115824"/>
              <a:gd name="connsiteX13" fmla="*/ 2926 w 24384"/>
              <a:gd name="connsiteY13" fmla="*/ 101681 h 115824"/>
              <a:gd name="connsiteX14" fmla="*/ 4145 w 24384"/>
              <a:gd name="connsiteY14" fmla="*/ 103510 h 115824"/>
              <a:gd name="connsiteX15" fmla="*/ 9632 w 24384"/>
              <a:gd name="connsiteY15" fmla="*/ 105949 h 115824"/>
              <a:gd name="connsiteX16" fmla="*/ 11460 w 24384"/>
              <a:gd name="connsiteY16" fmla="*/ 107168 h 115824"/>
              <a:gd name="connsiteX17" fmla="*/ 12680 w 24384"/>
              <a:gd name="connsiteY17" fmla="*/ 103510 h 115824"/>
              <a:gd name="connsiteX18" fmla="*/ 12680 w 24384"/>
              <a:gd name="connsiteY18" fmla="*/ 102291 h 115824"/>
              <a:gd name="connsiteX19" fmla="*/ 10851 w 24384"/>
              <a:gd name="connsiteY19" fmla="*/ 102901 h 115824"/>
              <a:gd name="connsiteX20" fmla="*/ 10851 w 24384"/>
              <a:gd name="connsiteY20" fmla="*/ 103510 h 115824"/>
              <a:gd name="connsiteX21" fmla="*/ 10241 w 24384"/>
              <a:gd name="connsiteY21" fmla="*/ 103510 h 115824"/>
              <a:gd name="connsiteX22" fmla="*/ 25481 w 24384"/>
              <a:gd name="connsiteY22" fmla="*/ 5974 h 115824"/>
              <a:gd name="connsiteX23" fmla="*/ 26091 w 24384"/>
              <a:gd name="connsiteY23" fmla="*/ 4755 h 115824"/>
              <a:gd name="connsiteX24" fmla="*/ 26091 w 24384"/>
              <a:gd name="connsiteY24" fmla="*/ 3536 h 115824"/>
              <a:gd name="connsiteX25" fmla="*/ 24262 w 24384"/>
              <a:gd name="connsiteY25" fmla="*/ 2926 h 115824"/>
              <a:gd name="connsiteX26" fmla="*/ 23652 w 24384"/>
              <a:gd name="connsiteY26" fmla="*/ 2926 h 115824"/>
              <a:gd name="connsiteX27" fmla="*/ 21824 w 24384"/>
              <a:gd name="connsiteY27" fmla="*/ 5974 h 115824"/>
              <a:gd name="connsiteX28" fmla="*/ 22433 w 24384"/>
              <a:gd name="connsiteY28" fmla="*/ 6584 h 115824"/>
              <a:gd name="connsiteX29" fmla="*/ 24262 w 24384"/>
              <a:gd name="connsiteY29" fmla="*/ 7803 h 115824"/>
              <a:gd name="connsiteX30" fmla="*/ 24872 w 24384"/>
              <a:gd name="connsiteY30" fmla="*/ 7803 h 115824"/>
              <a:gd name="connsiteX31" fmla="*/ 25481 w 24384"/>
              <a:gd name="connsiteY31" fmla="*/ 5974 h 115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24384" h="115824">
                <a:moveTo>
                  <a:pt x="19995" y="108997"/>
                </a:moveTo>
                <a:lnTo>
                  <a:pt x="19995" y="108997"/>
                </a:lnTo>
                <a:lnTo>
                  <a:pt x="18776" y="110825"/>
                </a:lnTo>
                <a:lnTo>
                  <a:pt x="18776" y="112045"/>
                </a:lnTo>
                <a:lnTo>
                  <a:pt x="21214" y="114483"/>
                </a:lnTo>
                <a:lnTo>
                  <a:pt x="19995" y="108997"/>
                </a:lnTo>
                <a:close/>
                <a:moveTo>
                  <a:pt x="10241" y="103510"/>
                </a:moveTo>
                <a:lnTo>
                  <a:pt x="9022" y="103510"/>
                </a:lnTo>
                <a:lnTo>
                  <a:pt x="10241" y="102901"/>
                </a:lnTo>
                <a:lnTo>
                  <a:pt x="7803" y="101681"/>
                </a:lnTo>
                <a:lnTo>
                  <a:pt x="5364" y="101681"/>
                </a:lnTo>
                <a:lnTo>
                  <a:pt x="4145" y="101072"/>
                </a:lnTo>
                <a:lnTo>
                  <a:pt x="4145" y="99853"/>
                </a:lnTo>
                <a:lnTo>
                  <a:pt x="2926" y="101681"/>
                </a:lnTo>
                <a:lnTo>
                  <a:pt x="4145" y="103510"/>
                </a:lnTo>
                <a:lnTo>
                  <a:pt x="9632" y="105949"/>
                </a:lnTo>
                <a:lnTo>
                  <a:pt x="11460" y="107168"/>
                </a:lnTo>
                <a:lnTo>
                  <a:pt x="12680" y="103510"/>
                </a:lnTo>
                <a:lnTo>
                  <a:pt x="12680" y="102291"/>
                </a:lnTo>
                <a:lnTo>
                  <a:pt x="10851" y="102901"/>
                </a:lnTo>
                <a:lnTo>
                  <a:pt x="10851" y="103510"/>
                </a:lnTo>
                <a:lnTo>
                  <a:pt x="10241" y="103510"/>
                </a:lnTo>
                <a:close/>
                <a:moveTo>
                  <a:pt x="25481" y="5974"/>
                </a:moveTo>
                <a:lnTo>
                  <a:pt x="26091" y="4755"/>
                </a:lnTo>
                <a:lnTo>
                  <a:pt x="26091" y="3536"/>
                </a:lnTo>
                <a:lnTo>
                  <a:pt x="24262" y="2926"/>
                </a:lnTo>
                <a:lnTo>
                  <a:pt x="23652" y="2926"/>
                </a:lnTo>
                <a:lnTo>
                  <a:pt x="21824" y="5974"/>
                </a:lnTo>
                <a:lnTo>
                  <a:pt x="22433" y="6584"/>
                </a:lnTo>
                <a:lnTo>
                  <a:pt x="24262" y="7803"/>
                </a:lnTo>
                <a:lnTo>
                  <a:pt x="24872" y="7803"/>
                </a:lnTo>
                <a:lnTo>
                  <a:pt x="25481" y="5974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 w="6096" cap="flat">
            <a:solidFill>
              <a:schemeClr val="bg1"/>
            </a:solidFill>
            <a:prstDash val="solid"/>
            <a:round/>
          </a:ln>
        </p:spPr>
        <p:txBody>
          <a:bodyPr anchor="ctr"/>
          <a:lstStyle/>
          <a:p>
            <a:pPr lvl="0">
              <a:defRPr/>
            </a:pPr>
            <a:endParaRPr lang="ko-KR" altLang="en-US"/>
          </a:p>
        </p:txBody>
      </p:sp>
      <p:pic>
        <p:nvPicPr>
          <p:cNvPr id="245" name="그림 24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624504" y="5654058"/>
            <a:ext cx="2567496" cy="120394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A9DC241-7DC4-7985-1E4B-BDF50D7AD2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"/>
            <a:ext cx="12192000" cy="6858001"/>
          </a:xfrm>
          <a:prstGeom prst="rect">
            <a:avLst/>
          </a:prstGeom>
        </p:spPr>
      </p:pic>
      <p:sp>
        <p:nvSpPr>
          <p:cNvPr id="13" name="타원 12">
            <a:extLst>
              <a:ext uri="{FF2B5EF4-FFF2-40B4-BE49-F238E27FC236}">
                <a16:creationId xmlns:a16="http://schemas.microsoft.com/office/drawing/2014/main" id="{9C908232-11B7-6291-531C-37E331E16DA7}"/>
              </a:ext>
            </a:extLst>
          </p:cNvPr>
          <p:cNvSpPr/>
          <p:nvPr/>
        </p:nvSpPr>
        <p:spPr>
          <a:xfrm>
            <a:off x="9181322" y="3559943"/>
            <a:ext cx="783771" cy="491402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28575">
                <a:solidFill>
                  <a:srgbClr val="FF0000"/>
                </a:solidFill>
              </a:ln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CF87F9D-38D1-D6B4-2F32-B408CFB569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21863" y="3683415"/>
            <a:ext cx="506379" cy="244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215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2"/>
            <a:ext cx="24384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2438400" y="-2"/>
            <a:ext cx="2438400" cy="1604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4876800" y="-2"/>
            <a:ext cx="2438400" cy="1604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73152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97536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60421" y="304800"/>
            <a:ext cx="675570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600" dirty="0">
                <a:solidFill>
                  <a:schemeClr val="accent2"/>
                </a:solidFill>
                <a:latin typeface="+mj-lt"/>
              </a:rPr>
              <a:t>Part 3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61630" y="320188"/>
            <a:ext cx="5755102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600" dirty="0">
                <a:solidFill>
                  <a:schemeClr val="accent2"/>
                </a:solidFill>
              </a:rPr>
              <a:t>UX/UI </a:t>
            </a:r>
            <a:r>
              <a:rPr lang="ko-KR" altLang="en-US" sz="3600" dirty="0">
                <a:solidFill>
                  <a:schemeClr val="accent2"/>
                </a:solidFill>
              </a:rPr>
              <a:t>설계</a:t>
            </a:r>
            <a:r>
              <a:rPr lang="en-US" altLang="ko-KR" sz="3600" dirty="0">
                <a:solidFill>
                  <a:schemeClr val="accent2"/>
                </a:solidFill>
              </a:rPr>
              <a:t> – </a:t>
            </a:r>
            <a:r>
              <a:rPr lang="ko-KR" altLang="en-US" sz="3600" dirty="0">
                <a:solidFill>
                  <a:schemeClr val="accent2"/>
                </a:solidFill>
              </a:rPr>
              <a:t>등장인물 상세</a:t>
            </a:r>
            <a:endParaRPr lang="en-US" altLang="ko-KR" sz="3600" dirty="0">
              <a:solidFill>
                <a:schemeClr val="accent2"/>
              </a:solidFill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1061630" y="1097280"/>
            <a:ext cx="111303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" name="자유형: 도형 211"/>
          <p:cNvSpPr/>
          <p:nvPr/>
        </p:nvSpPr>
        <p:spPr>
          <a:xfrm>
            <a:off x="1412240" y="4826526"/>
            <a:ext cx="20944" cy="99483"/>
          </a:xfrm>
          <a:custGeom>
            <a:avLst/>
            <a:gdLst>
              <a:gd name="connsiteX0" fmla="*/ 19995 w 24384"/>
              <a:gd name="connsiteY0" fmla="*/ 108997 h 115824"/>
              <a:gd name="connsiteX1" fmla="*/ 19995 w 24384"/>
              <a:gd name="connsiteY1" fmla="*/ 108997 h 115824"/>
              <a:gd name="connsiteX2" fmla="*/ 18776 w 24384"/>
              <a:gd name="connsiteY2" fmla="*/ 110825 h 115824"/>
              <a:gd name="connsiteX3" fmla="*/ 18776 w 24384"/>
              <a:gd name="connsiteY3" fmla="*/ 112045 h 115824"/>
              <a:gd name="connsiteX4" fmla="*/ 21214 w 24384"/>
              <a:gd name="connsiteY4" fmla="*/ 114483 h 115824"/>
              <a:gd name="connsiteX5" fmla="*/ 19995 w 24384"/>
              <a:gd name="connsiteY5" fmla="*/ 108997 h 115824"/>
              <a:gd name="connsiteX6" fmla="*/ 10241 w 24384"/>
              <a:gd name="connsiteY6" fmla="*/ 103510 h 115824"/>
              <a:gd name="connsiteX7" fmla="*/ 9022 w 24384"/>
              <a:gd name="connsiteY7" fmla="*/ 103510 h 115824"/>
              <a:gd name="connsiteX8" fmla="*/ 10241 w 24384"/>
              <a:gd name="connsiteY8" fmla="*/ 102901 h 115824"/>
              <a:gd name="connsiteX9" fmla="*/ 7803 w 24384"/>
              <a:gd name="connsiteY9" fmla="*/ 101681 h 115824"/>
              <a:gd name="connsiteX10" fmla="*/ 5364 w 24384"/>
              <a:gd name="connsiteY10" fmla="*/ 101681 h 115824"/>
              <a:gd name="connsiteX11" fmla="*/ 4145 w 24384"/>
              <a:gd name="connsiteY11" fmla="*/ 101072 h 115824"/>
              <a:gd name="connsiteX12" fmla="*/ 4145 w 24384"/>
              <a:gd name="connsiteY12" fmla="*/ 99853 h 115824"/>
              <a:gd name="connsiteX13" fmla="*/ 2926 w 24384"/>
              <a:gd name="connsiteY13" fmla="*/ 101681 h 115824"/>
              <a:gd name="connsiteX14" fmla="*/ 4145 w 24384"/>
              <a:gd name="connsiteY14" fmla="*/ 103510 h 115824"/>
              <a:gd name="connsiteX15" fmla="*/ 9632 w 24384"/>
              <a:gd name="connsiteY15" fmla="*/ 105949 h 115824"/>
              <a:gd name="connsiteX16" fmla="*/ 11460 w 24384"/>
              <a:gd name="connsiteY16" fmla="*/ 107168 h 115824"/>
              <a:gd name="connsiteX17" fmla="*/ 12680 w 24384"/>
              <a:gd name="connsiteY17" fmla="*/ 103510 h 115824"/>
              <a:gd name="connsiteX18" fmla="*/ 12680 w 24384"/>
              <a:gd name="connsiteY18" fmla="*/ 102291 h 115824"/>
              <a:gd name="connsiteX19" fmla="*/ 10851 w 24384"/>
              <a:gd name="connsiteY19" fmla="*/ 102901 h 115824"/>
              <a:gd name="connsiteX20" fmla="*/ 10851 w 24384"/>
              <a:gd name="connsiteY20" fmla="*/ 103510 h 115824"/>
              <a:gd name="connsiteX21" fmla="*/ 10241 w 24384"/>
              <a:gd name="connsiteY21" fmla="*/ 103510 h 115824"/>
              <a:gd name="connsiteX22" fmla="*/ 25481 w 24384"/>
              <a:gd name="connsiteY22" fmla="*/ 5974 h 115824"/>
              <a:gd name="connsiteX23" fmla="*/ 26091 w 24384"/>
              <a:gd name="connsiteY23" fmla="*/ 4755 h 115824"/>
              <a:gd name="connsiteX24" fmla="*/ 26091 w 24384"/>
              <a:gd name="connsiteY24" fmla="*/ 3536 h 115824"/>
              <a:gd name="connsiteX25" fmla="*/ 24262 w 24384"/>
              <a:gd name="connsiteY25" fmla="*/ 2926 h 115824"/>
              <a:gd name="connsiteX26" fmla="*/ 23652 w 24384"/>
              <a:gd name="connsiteY26" fmla="*/ 2926 h 115824"/>
              <a:gd name="connsiteX27" fmla="*/ 21824 w 24384"/>
              <a:gd name="connsiteY27" fmla="*/ 5974 h 115824"/>
              <a:gd name="connsiteX28" fmla="*/ 22433 w 24384"/>
              <a:gd name="connsiteY28" fmla="*/ 6584 h 115824"/>
              <a:gd name="connsiteX29" fmla="*/ 24262 w 24384"/>
              <a:gd name="connsiteY29" fmla="*/ 7803 h 115824"/>
              <a:gd name="connsiteX30" fmla="*/ 24872 w 24384"/>
              <a:gd name="connsiteY30" fmla="*/ 7803 h 115824"/>
              <a:gd name="connsiteX31" fmla="*/ 25481 w 24384"/>
              <a:gd name="connsiteY31" fmla="*/ 5974 h 115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24384" h="115824">
                <a:moveTo>
                  <a:pt x="19995" y="108997"/>
                </a:moveTo>
                <a:lnTo>
                  <a:pt x="19995" y="108997"/>
                </a:lnTo>
                <a:lnTo>
                  <a:pt x="18776" y="110825"/>
                </a:lnTo>
                <a:lnTo>
                  <a:pt x="18776" y="112045"/>
                </a:lnTo>
                <a:lnTo>
                  <a:pt x="21214" y="114483"/>
                </a:lnTo>
                <a:lnTo>
                  <a:pt x="19995" y="108997"/>
                </a:lnTo>
                <a:close/>
                <a:moveTo>
                  <a:pt x="10241" y="103510"/>
                </a:moveTo>
                <a:lnTo>
                  <a:pt x="9022" y="103510"/>
                </a:lnTo>
                <a:lnTo>
                  <a:pt x="10241" y="102901"/>
                </a:lnTo>
                <a:lnTo>
                  <a:pt x="7803" y="101681"/>
                </a:lnTo>
                <a:lnTo>
                  <a:pt x="5364" y="101681"/>
                </a:lnTo>
                <a:lnTo>
                  <a:pt x="4145" y="101072"/>
                </a:lnTo>
                <a:lnTo>
                  <a:pt x="4145" y="99853"/>
                </a:lnTo>
                <a:lnTo>
                  <a:pt x="2926" y="101681"/>
                </a:lnTo>
                <a:lnTo>
                  <a:pt x="4145" y="103510"/>
                </a:lnTo>
                <a:lnTo>
                  <a:pt x="9632" y="105949"/>
                </a:lnTo>
                <a:lnTo>
                  <a:pt x="11460" y="107168"/>
                </a:lnTo>
                <a:lnTo>
                  <a:pt x="12680" y="103510"/>
                </a:lnTo>
                <a:lnTo>
                  <a:pt x="12680" y="102291"/>
                </a:lnTo>
                <a:lnTo>
                  <a:pt x="10851" y="102901"/>
                </a:lnTo>
                <a:lnTo>
                  <a:pt x="10851" y="103510"/>
                </a:lnTo>
                <a:lnTo>
                  <a:pt x="10241" y="103510"/>
                </a:lnTo>
                <a:close/>
                <a:moveTo>
                  <a:pt x="25481" y="5974"/>
                </a:moveTo>
                <a:lnTo>
                  <a:pt x="26091" y="4755"/>
                </a:lnTo>
                <a:lnTo>
                  <a:pt x="26091" y="3536"/>
                </a:lnTo>
                <a:lnTo>
                  <a:pt x="24262" y="2926"/>
                </a:lnTo>
                <a:lnTo>
                  <a:pt x="23652" y="2926"/>
                </a:lnTo>
                <a:lnTo>
                  <a:pt x="21824" y="5974"/>
                </a:lnTo>
                <a:lnTo>
                  <a:pt x="22433" y="6584"/>
                </a:lnTo>
                <a:lnTo>
                  <a:pt x="24262" y="7803"/>
                </a:lnTo>
                <a:lnTo>
                  <a:pt x="24872" y="7803"/>
                </a:lnTo>
                <a:lnTo>
                  <a:pt x="25481" y="5974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 w="6096" cap="flat">
            <a:solidFill>
              <a:schemeClr val="bg1"/>
            </a:solidFill>
            <a:prstDash val="solid"/>
            <a:round/>
          </a:ln>
        </p:spPr>
        <p:txBody>
          <a:bodyPr anchor="ctr"/>
          <a:lstStyle/>
          <a:p>
            <a:pPr lvl="0">
              <a:defRPr/>
            </a:pPr>
            <a:endParaRPr lang="ko-KR" altLang="en-US"/>
          </a:p>
        </p:txBody>
      </p:sp>
      <p:pic>
        <p:nvPicPr>
          <p:cNvPr id="245" name="그림 24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624504" y="5654058"/>
            <a:ext cx="2567496" cy="120394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A9DC241-7DC4-7985-1E4B-BDF50D7AD2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"/>
            <a:ext cx="12192000" cy="6858001"/>
          </a:xfrm>
          <a:prstGeom prst="rect">
            <a:avLst/>
          </a:prstGeom>
        </p:spPr>
      </p:pic>
      <p:sp>
        <p:nvSpPr>
          <p:cNvPr id="13" name="타원 12">
            <a:extLst>
              <a:ext uri="{FF2B5EF4-FFF2-40B4-BE49-F238E27FC236}">
                <a16:creationId xmlns:a16="http://schemas.microsoft.com/office/drawing/2014/main" id="{9C908232-11B7-6291-531C-37E331E16DA7}"/>
              </a:ext>
            </a:extLst>
          </p:cNvPr>
          <p:cNvSpPr/>
          <p:nvPr/>
        </p:nvSpPr>
        <p:spPr>
          <a:xfrm>
            <a:off x="2562809" y="3109773"/>
            <a:ext cx="1094791" cy="491402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28575">
                <a:solidFill>
                  <a:srgbClr val="FF0000"/>
                </a:solidFill>
              </a:ln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B10F4AB3-C3A2-C2F5-8748-18D6388A31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21863" y="3683415"/>
            <a:ext cx="506379" cy="244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171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2"/>
            <a:ext cx="24384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2438400" y="-2"/>
            <a:ext cx="2438400" cy="1604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4876800" y="-2"/>
            <a:ext cx="2438400" cy="1604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73152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97536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60421" y="304800"/>
            <a:ext cx="675570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600" dirty="0">
                <a:solidFill>
                  <a:schemeClr val="accent2"/>
                </a:solidFill>
                <a:latin typeface="+mj-lt"/>
              </a:rPr>
              <a:t>Part 3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61630" y="320188"/>
            <a:ext cx="2634054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600" dirty="0">
                <a:solidFill>
                  <a:schemeClr val="accent2"/>
                </a:solidFill>
              </a:rPr>
              <a:t>UX/UI design</a:t>
            </a:r>
          </a:p>
        </p:txBody>
      </p:sp>
      <p:cxnSp>
        <p:nvCxnSpPr>
          <p:cNvPr id="11" name="직선 연결선 10"/>
          <p:cNvCxnSpPr/>
          <p:nvPr/>
        </p:nvCxnSpPr>
        <p:spPr>
          <a:xfrm>
            <a:off x="1061630" y="1097280"/>
            <a:ext cx="111303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" name="자유형: 도형 211"/>
          <p:cNvSpPr/>
          <p:nvPr/>
        </p:nvSpPr>
        <p:spPr>
          <a:xfrm>
            <a:off x="1412240" y="4826526"/>
            <a:ext cx="20944" cy="99483"/>
          </a:xfrm>
          <a:custGeom>
            <a:avLst/>
            <a:gdLst>
              <a:gd name="connsiteX0" fmla="*/ 19995 w 24384"/>
              <a:gd name="connsiteY0" fmla="*/ 108997 h 115824"/>
              <a:gd name="connsiteX1" fmla="*/ 19995 w 24384"/>
              <a:gd name="connsiteY1" fmla="*/ 108997 h 115824"/>
              <a:gd name="connsiteX2" fmla="*/ 18776 w 24384"/>
              <a:gd name="connsiteY2" fmla="*/ 110825 h 115824"/>
              <a:gd name="connsiteX3" fmla="*/ 18776 w 24384"/>
              <a:gd name="connsiteY3" fmla="*/ 112045 h 115824"/>
              <a:gd name="connsiteX4" fmla="*/ 21214 w 24384"/>
              <a:gd name="connsiteY4" fmla="*/ 114483 h 115824"/>
              <a:gd name="connsiteX5" fmla="*/ 19995 w 24384"/>
              <a:gd name="connsiteY5" fmla="*/ 108997 h 115824"/>
              <a:gd name="connsiteX6" fmla="*/ 10241 w 24384"/>
              <a:gd name="connsiteY6" fmla="*/ 103510 h 115824"/>
              <a:gd name="connsiteX7" fmla="*/ 9022 w 24384"/>
              <a:gd name="connsiteY7" fmla="*/ 103510 h 115824"/>
              <a:gd name="connsiteX8" fmla="*/ 10241 w 24384"/>
              <a:gd name="connsiteY8" fmla="*/ 102901 h 115824"/>
              <a:gd name="connsiteX9" fmla="*/ 7803 w 24384"/>
              <a:gd name="connsiteY9" fmla="*/ 101681 h 115824"/>
              <a:gd name="connsiteX10" fmla="*/ 5364 w 24384"/>
              <a:gd name="connsiteY10" fmla="*/ 101681 h 115824"/>
              <a:gd name="connsiteX11" fmla="*/ 4145 w 24384"/>
              <a:gd name="connsiteY11" fmla="*/ 101072 h 115824"/>
              <a:gd name="connsiteX12" fmla="*/ 4145 w 24384"/>
              <a:gd name="connsiteY12" fmla="*/ 99853 h 115824"/>
              <a:gd name="connsiteX13" fmla="*/ 2926 w 24384"/>
              <a:gd name="connsiteY13" fmla="*/ 101681 h 115824"/>
              <a:gd name="connsiteX14" fmla="*/ 4145 w 24384"/>
              <a:gd name="connsiteY14" fmla="*/ 103510 h 115824"/>
              <a:gd name="connsiteX15" fmla="*/ 9632 w 24384"/>
              <a:gd name="connsiteY15" fmla="*/ 105949 h 115824"/>
              <a:gd name="connsiteX16" fmla="*/ 11460 w 24384"/>
              <a:gd name="connsiteY16" fmla="*/ 107168 h 115824"/>
              <a:gd name="connsiteX17" fmla="*/ 12680 w 24384"/>
              <a:gd name="connsiteY17" fmla="*/ 103510 h 115824"/>
              <a:gd name="connsiteX18" fmla="*/ 12680 w 24384"/>
              <a:gd name="connsiteY18" fmla="*/ 102291 h 115824"/>
              <a:gd name="connsiteX19" fmla="*/ 10851 w 24384"/>
              <a:gd name="connsiteY19" fmla="*/ 102901 h 115824"/>
              <a:gd name="connsiteX20" fmla="*/ 10851 w 24384"/>
              <a:gd name="connsiteY20" fmla="*/ 103510 h 115824"/>
              <a:gd name="connsiteX21" fmla="*/ 10241 w 24384"/>
              <a:gd name="connsiteY21" fmla="*/ 103510 h 115824"/>
              <a:gd name="connsiteX22" fmla="*/ 25481 w 24384"/>
              <a:gd name="connsiteY22" fmla="*/ 5974 h 115824"/>
              <a:gd name="connsiteX23" fmla="*/ 26091 w 24384"/>
              <a:gd name="connsiteY23" fmla="*/ 4755 h 115824"/>
              <a:gd name="connsiteX24" fmla="*/ 26091 w 24384"/>
              <a:gd name="connsiteY24" fmla="*/ 3536 h 115824"/>
              <a:gd name="connsiteX25" fmla="*/ 24262 w 24384"/>
              <a:gd name="connsiteY25" fmla="*/ 2926 h 115824"/>
              <a:gd name="connsiteX26" fmla="*/ 23652 w 24384"/>
              <a:gd name="connsiteY26" fmla="*/ 2926 h 115824"/>
              <a:gd name="connsiteX27" fmla="*/ 21824 w 24384"/>
              <a:gd name="connsiteY27" fmla="*/ 5974 h 115824"/>
              <a:gd name="connsiteX28" fmla="*/ 22433 w 24384"/>
              <a:gd name="connsiteY28" fmla="*/ 6584 h 115824"/>
              <a:gd name="connsiteX29" fmla="*/ 24262 w 24384"/>
              <a:gd name="connsiteY29" fmla="*/ 7803 h 115824"/>
              <a:gd name="connsiteX30" fmla="*/ 24872 w 24384"/>
              <a:gd name="connsiteY30" fmla="*/ 7803 h 115824"/>
              <a:gd name="connsiteX31" fmla="*/ 25481 w 24384"/>
              <a:gd name="connsiteY31" fmla="*/ 5974 h 115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24384" h="115824">
                <a:moveTo>
                  <a:pt x="19995" y="108997"/>
                </a:moveTo>
                <a:lnTo>
                  <a:pt x="19995" y="108997"/>
                </a:lnTo>
                <a:lnTo>
                  <a:pt x="18776" y="110825"/>
                </a:lnTo>
                <a:lnTo>
                  <a:pt x="18776" y="112045"/>
                </a:lnTo>
                <a:lnTo>
                  <a:pt x="21214" y="114483"/>
                </a:lnTo>
                <a:lnTo>
                  <a:pt x="19995" y="108997"/>
                </a:lnTo>
                <a:close/>
                <a:moveTo>
                  <a:pt x="10241" y="103510"/>
                </a:moveTo>
                <a:lnTo>
                  <a:pt x="9022" y="103510"/>
                </a:lnTo>
                <a:lnTo>
                  <a:pt x="10241" y="102901"/>
                </a:lnTo>
                <a:lnTo>
                  <a:pt x="7803" y="101681"/>
                </a:lnTo>
                <a:lnTo>
                  <a:pt x="5364" y="101681"/>
                </a:lnTo>
                <a:lnTo>
                  <a:pt x="4145" y="101072"/>
                </a:lnTo>
                <a:lnTo>
                  <a:pt x="4145" y="99853"/>
                </a:lnTo>
                <a:lnTo>
                  <a:pt x="2926" y="101681"/>
                </a:lnTo>
                <a:lnTo>
                  <a:pt x="4145" y="103510"/>
                </a:lnTo>
                <a:lnTo>
                  <a:pt x="9632" y="105949"/>
                </a:lnTo>
                <a:lnTo>
                  <a:pt x="11460" y="107168"/>
                </a:lnTo>
                <a:lnTo>
                  <a:pt x="12680" y="103510"/>
                </a:lnTo>
                <a:lnTo>
                  <a:pt x="12680" y="102291"/>
                </a:lnTo>
                <a:lnTo>
                  <a:pt x="10851" y="102901"/>
                </a:lnTo>
                <a:lnTo>
                  <a:pt x="10851" y="103510"/>
                </a:lnTo>
                <a:lnTo>
                  <a:pt x="10241" y="103510"/>
                </a:lnTo>
                <a:close/>
                <a:moveTo>
                  <a:pt x="25481" y="5974"/>
                </a:moveTo>
                <a:lnTo>
                  <a:pt x="26091" y="4755"/>
                </a:lnTo>
                <a:lnTo>
                  <a:pt x="26091" y="3536"/>
                </a:lnTo>
                <a:lnTo>
                  <a:pt x="24262" y="2926"/>
                </a:lnTo>
                <a:lnTo>
                  <a:pt x="23652" y="2926"/>
                </a:lnTo>
                <a:lnTo>
                  <a:pt x="21824" y="5974"/>
                </a:lnTo>
                <a:lnTo>
                  <a:pt x="22433" y="6584"/>
                </a:lnTo>
                <a:lnTo>
                  <a:pt x="24262" y="7803"/>
                </a:lnTo>
                <a:lnTo>
                  <a:pt x="24872" y="7803"/>
                </a:lnTo>
                <a:lnTo>
                  <a:pt x="25481" y="5974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 w="6096" cap="flat">
            <a:solidFill>
              <a:schemeClr val="bg1"/>
            </a:solidFill>
            <a:prstDash val="solid"/>
            <a:round/>
          </a:ln>
        </p:spPr>
        <p:txBody>
          <a:bodyPr anchor="ctr"/>
          <a:lstStyle/>
          <a:p>
            <a:pPr lvl="0">
              <a:defRPr/>
            </a:pPr>
            <a:endParaRPr lang="ko-KR" altLang="en-US"/>
          </a:p>
        </p:txBody>
      </p:sp>
      <p:pic>
        <p:nvPicPr>
          <p:cNvPr id="245" name="그림 24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624504" y="5654058"/>
            <a:ext cx="2567496" cy="120394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54D0A10-B3DB-2D62-777D-A54D6A655C8C}"/>
              </a:ext>
            </a:extLst>
          </p:cNvPr>
          <p:cNvSpPr txBox="1"/>
          <p:nvPr/>
        </p:nvSpPr>
        <p:spPr>
          <a:xfrm>
            <a:off x="1023546" y="1136165"/>
            <a:ext cx="5201039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600" dirty="0">
                <a:solidFill>
                  <a:schemeClr val="accent2"/>
                </a:solidFill>
              </a:rPr>
              <a:t>1.Main process(Author) - 5</a:t>
            </a:r>
          </a:p>
        </p:txBody>
      </p:sp>
      <p:pic>
        <p:nvPicPr>
          <p:cNvPr id="17" name="그림 16" descr="웹사이트이(가) 표시된 사진&#10;&#10;자동 생성된 설명">
            <a:extLst>
              <a:ext uri="{FF2B5EF4-FFF2-40B4-BE49-F238E27FC236}">
                <a16:creationId xmlns:a16="http://schemas.microsoft.com/office/drawing/2014/main" id="{A7FEBB88-380B-74E0-1017-9F869B8136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141"/>
            <a:ext cx="12192000" cy="6864140"/>
          </a:xfrm>
          <a:prstGeom prst="rect">
            <a:avLst/>
          </a:prstGeom>
        </p:spPr>
      </p:pic>
      <p:sp>
        <p:nvSpPr>
          <p:cNvPr id="10" name="타원 9">
            <a:extLst>
              <a:ext uri="{FF2B5EF4-FFF2-40B4-BE49-F238E27FC236}">
                <a16:creationId xmlns:a16="http://schemas.microsoft.com/office/drawing/2014/main" id="{4C030EA8-8681-C000-F4C4-14019375E938}"/>
              </a:ext>
            </a:extLst>
          </p:cNvPr>
          <p:cNvSpPr/>
          <p:nvPr/>
        </p:nvSpPr>
        <p:spPr>
          <a:xfrm>
            <a:off x="8997821" y="3486238"/>
            <a:ext cx="1094791" cy="491402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28575">
                <a:solidFill>
                  <a:srgbClr val="FF0000"/>
                </a:solidFill>
              </a:ln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D52974C0-8E6F-C084-2A4F-5D970889891E}"/>
              </a:ext>
            </a:extLst>
          </p:cNvPr>
          <p:cNvSpPr/>
          <p:nvPr/>
        </p:nvSpPr>
        <p:spPr>
          <a:xfrm>
            <a:off x="8997822" y="475117"/>
            <a:ext cx="1094791" cy="491402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28575">
                <a:solidFill>
                  <a:srgbClr val="FF0000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365400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2"/>
            <a:ext cx="24384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2438400" y="-2"/>
            <a:ext cx="2438400" cy="1604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4876800" y="-2"/>
            <a:ext cx="2438400" cy="1604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73152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97536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60421" y="304800"/>
            <a:ext cx="675570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600" dirty="0">
                <a:solidFill>
                  <a:schemeClr val="accent2"/>
                </a:solidFill>
                <a:latin typeface="+mj-lt"/>
              </a:rPr>
              <a:t>Part 3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61630" y="320188"/>
            <a:ext cx="2634054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600" dirty="0">
                <a:solidFill>
                  <a:schemeClr val="accent2"/>
                </a:solidFill>
              </a:rPr>
              <a:t>UX/UI design</a:t>
            </a:r>
          </a:p>
        </p:txBody>
      </p:sp>
      <p:cxnSp>
        <p:nvCxnSpPr>
          <p:cNvPr id="11" name="직선 연결선 10"/>
          <p:cNvCxnSpPr/>
          <p:nvPr/>
        </p:nvCxnSpPr>
        <p:spPr>
          <a:xfrm>
            <a:off x="1061630" y="1097280"/>
            <a:ext cx="111303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" name="자유형: 도형 211"/>
          <p:cNvSpPr/>
          <p:nvPr/>
        </p:nvSpPr>
        <p:spPr>
          <a:xfrm>
            <a:off x="1412240" y="4826526"/>
            <a:ext cx="20944" cy="99483"/>
          </a:xfrm>
          <a:custGeom>
            <a:avLst/>
            <a:gdLst>
              <a:gd name="connsiteX0" fmla="*/ 19995 w 24384"/>
              <a:gd name="connsiteY0" fmla="*/ 108997 h 115824"/>
              <a:gd name="connsiteX1" fmla="*/ 19995 w 24384"/>
              <a:gd name="connsiteY1" fmla="*/ 108997 h 115824"/>
              <a:gd name="connsiteX2" fmla="*/ 18776 w 24384"/>
              <a:gd name="connsiteY2" fmla="*/ 110825 h 115824"/>
              <a:gd name="connsiteX3" fmla="*/ 18776 w 24384"/>
              <a:gd name="connsiteY3" fmla="*/ 112045 h 115824"/>
              <a:gd name="connsiteX4" fmla="*/ 21214 w 24384"/>
              <a:gd name="connsiteY4" fmla="*/ 114483 h 115824"/>
              <a:gd name="connsiteX5" fmla="*/ 19995 w 24384"/>
              <a:gd name="connsiteY5" fmla="*/ 108997 h 115824"/>
              <a:gd name="connsiteX6" fmla="*/ 10241 w 24384"/>
              <a:gd name="connsiteY6" fmla="*/ 103510 h 115824"/>
              <a:gd name="connsiteX7" fmla="*/ 9022 w 24384"/>
              <a:gd name="connsiteY7" fmla="*/ 103510 h 115824"/>
              <a:gd name="connsiteX8" fmla="*/ 10241 w 24384"/>
              <a:gd name="connsiteY8" fmla="*/ 102901 h 115824"/>
              <a:gd name="connsiteX9" fmla="*/ 7803 w 24384"/>
              <a:gd name="connsiteY9" fmla="*/ 101681 h 115824"/>
              <a:gd name="connsiteX10" fmla="*/ 5364 w 24384"/>
              <a:gd name="connsiteY10" fmla="*/ 101681 h 115824"/>
              <a:gd name="connsiteX11" fmla="*/ 4145 w 24384"/>
              <a:gd name="connsiteY11" fmla="*/ 101072 h 115824"/>
              <a:gd name="connsiteX12" fmla="*/ 4145 w 24384"/>
              <a:gd name="connsiteY12" fmla="*/ 99853 h 115824"/>
              <a:gd name="connsiteX13" fmla="*/ 2926 w 24384"/>
              <a:gd name="connsiteY13" fmla="*/ 101681 h 115824"/>
              <a:gd name="connsiteX14" fmla="*/ 4145 w 24384"/>
              <a:gd name="connsiteY14" fmla="*/ 103510 h 115824"/>
              <a:gd name="connsiteX15" fmla="*/ 9632 w 24384"/>
              <a:gd name="connsiteY15" fmla="*/ 105949 h 115824"/>
              <a:gd name="connsiteX16" fmla="*/ 11460 w 24384"/>
              <a:gd name="connsiteY16" fmla="*/ 107168 h 115824"/>
              <a:gd name="connsiteX17" fmla="*/ 12680 w 24384"/>
              <a:gd name="connsiteY17" fmla="*/ 103510 h 115824"/>
              <a:gd name="connsiteX18" fmla="*/ 12680 w 24384"/>
              <a:gd name="connsiteY18" fmla="*/ 102291 h 115824"/>
              <a:gd name="connsiteX19" fmla="*/ 10851 w 24384"/>
              <a:gd name="connsiteY19" fmla="*/ 102901 h 115824"/>
              <a:gd name="connsiteX20" fmla="*/ 10851 w 24384"/>
              <a:gd name="connsiteY20" fmla="*/ 103510 h 115824"/>
              <a:gd name="connsiteX21" fmla="*/ 10241 w 24384"/>
              <a:gd name="connsiteY21" fmla="*/ 103510 h 115824"/>
              <a:gd name="connsiteX22" fmla="*/ 25481 w 24384"/>
              <a:gd name="connsiteY22" fmla="*/ 5974 h 115824"/>
              <a:gd name="connsiteX23" fmla="*/ 26091 w 24384"/>
              <a:gd name="connsiteY23" fmla="*/ 4755 h 115824"/>
              <a:gd name="connsiteX24" fmla="*/ 26091 w 24384"/>
              <a:gd name="connsiteY24" fmla="*/ 3536 h 115824"/>
              <a:gd name="connsiteX25" fmla="*/ 24262 w 24384"/>
              <a:gd name="connsiteY25" fmla="*/ 2926 h 115824"/>
              <a:gd name="connsiteX26" fmla="*/ 23652 w 24384"/>
              <a:gd name="connsiteY26" fmla="*/ 2926 h 115824"/>
              <a:gd name="connsiteX27" fmla="*/ 21824 w 24384"/>
              <a:gd name="connsiteY27" fmla="*/ 5974 h 115824"/>
              <a:gd name="connsiteX28" fmla="*/ 22433 w 24384"/>
              <a:gd name="connsiteY28" fmla="*/ 6584 h 115824"/>
              <a:gd name="connsiteX29" fmla="*/ 24262 w 24384"/>
              <a:gd name="connsiteY29" fmla="*/ 7803 h 115824"/>
              <a:gd name="connsiteX30" fmla="*/ 24872 w 24384"/>
              <a:gd name="connsiteY30" fmla="*/ 7803 h 115824"/>
              <a:gd name="connsiteX31" fmla="*/ 25481 w 24384"/>
              <a:gd name="connsiteY31" fmla="*/ 5974 h 115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24384" h="115824">
                <a:moveTo>
                  <a:pt x="19995" y="108997"/>
                </a:moveTo>
                <a:lnTo>
                  <a:pt x="19995" y="108997"/>
                </a:lnTo>
                <a:lnTo>
                  <a:pt x="18776" y="110825"/>
                </a:lnTo>
                <a:lnTo>
                  <a:pt x="18776" y="112045"/>
                </a:lnTo>
                <a:lnTo>
                  <a:pt x="21214" y="114483"/>
                </a:lnTo>
                <a:lnTo>
                  <a:pt x="19995" y="108997"/>
                </a:lnTo>
                <a:close/>
                <a:moveTo>
                  <a:pt x="10241" y="103510"/>
                </a:moveTo>
                <a:lnTo>
                  <a:pt x="9022" y="103510"/>
                </a:lnTo>
                <a:lnTo>
                  <a:pt x="10241" y="102901"/>
                </a:lnTo>
                <a:lnTo>
                  <a:pt x="7803" y="101681"/>
                </a:lnTo>
                <a:lnTo>
                  <a:pt x="5364" y="101681"/>
                </a:lnTo>
                <a:lnTo>
                  <a:pt x="4145" y="101072"/>
                </a:lnTo>
                <a:lnTo>
                  <a:pt x="4145" y="99853"/>
                </a:lnTo>
                <a:lnTo>
                  <a:pt x="2926" y="101681"/>
                </a:lnTo>
                <a:lnTo>
                  <a:pt x="4145" y="103510"/>
                </a:lnTo>
                <a:lnTo>
                  <a:pt x="9632" y="105949"/>
                </a:lnTo>
                <a:lnTo>
                  <a:pt x="11460" y="107168"/>
                </a:lnTo>
                <a:lnTo>
                  <a:pt x="12680" y="103510"/>
                </a:lnTo>
                <a:lnTo>
                  <a:pt x="12680" y="102291"/>
                </a:lnTo>
                <a:lnTo>
                  <a:pt x="10851" y="102901"/>
                </a:lnTo>
                <a:lnTo>
                  <a:pt x="10851" y="103510"/>
                </a:lnTo>
                <a:lnTo>
                  <a:pt x="10241" y="103510"/>
                </a:lnTo>
                <a:close/>
                <a:moveTo>
                  <a:pt x="25481" y="5974"/>
                </a:moveTo>
                <a:lnTo>
                  <a:pt x="26091" y="4755"/>
                </a:lnTo>
                <a:lnTo>
                  <a:pt x="26091" y="3536"/>
                </a:lnTo>
                <a:lnTo>
                  <a:pt x="24262" y="2926"/>
                </a:lnTo>
                <a:lnTo>
                  <a:pt x="23652" y="2926"/>
                </a:lnTo>
                <a:lnTo>
                  <a:pt x="21824" y="5974"/>
                </a:lnTo>
                <a:lnTo>
                  <a:pt x="22433" y="6584"/>
                </a:lnTo>
                <a:lnTo>
                  <a:pt x="24262" y="7803"/>
                </a:lnTo>
                <a:lnTo>
                  <a:pt x="24872" y="7803"/>
                </a:lnTo>
                <a:lnTo>
                  <a:pt x="25481" y="5974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 w="6096" cap="flat">
            <a:solidFill>
              <a:schemeClr val="bg1"/>
            </a:solidFill>
            <a:prstDash val="solid"/>
            <a:round/>
          </a:ln>
        </p:spPr>
        <p:txBody>
          <a:bodyPr anchor="ctr"/>
          <a:lstStyle/>
          <a:p>
            <a:pPr lvl="0">
              <a:defRPr/>
            </a:pPr>
            <a:endParaRPr lang="ko-KR" altLang="en-US"/>
          </a:p>
        </p:txBody>
      </p:sp>
      <p:pic>
        <p:nvPicPr>
          <p:cNvPr id="245" name="그림 24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624504" y="5654058"/>
            <a:ext cx="2567496" cy="120394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54D0A10-B3DB-2D62-777D-A54D6A655C8C}"/>
              </a:ext>
            </a:extLst>
          </p:cNvPr>
          <p:cNvSpPr txBox="1"/>
          <p:nvPr/>
        </p:nvSpPr>
        <p:spPr>
          <a:xfrm>
            <a:off x="1023546" y="1136165"/>
            <a:ext cx="4631845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600" dirty="0">
                <a:solidFill>
                  <a:schemeClr val="accent2"/>
                </a:solidFill>
              </a:rPr>
              <a:t>1.Main process(Reader)</a:t>
            </a:r>
          </a:p>
        </p:txBody>
      </p:sp>
      <p:pic>
        <p:nvPicPr>
          <p:cNvPr id="12" name="그림 11" descr="웹사이트이(가) 표시된 사진&#10;&#10;자동 생성된 설명">
            <a:extLst>
              <a:ext uri="{FF2B5EF4-FFF2-40B4-BE49-F238E27FC236}">
                <a16:creationId xmlns:a16="http://schemas.microsoft.com/office/drawing/2014/main" id="{D63FF714-1B14-A468-6C02-26CC5889C2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"/>
            <a:ext cx="12192000" cy="6824756"/>
          </a:xfrm>
          <a:prstGeom prst="rect">
            <a:avLst/>
          </a:prstGeom>
        </p:spPr>
      </p:pic>
      <p:sp>
        <p:nvSpPr>
          <p:cNvPr id="13" name="타원 12">
            <a:extLst>
              <a:ext uri="{FF2B5EF4-FFF2-40B4-BE49-F238E27FC236}">
                <a16:creationId xmlns:a16="http://schemas.microsoft.com/office/drawing/2014/main" id="{03242F47-C8FF-4B3A-2EAA-7B86D04A6A70}"/>
              </a:ext>
            </a:extLst>
          </p:cNvPr>
          <p:cNvSpPr/>
          <p:nvPr/>
        </p:nvSpPr>
        <p:spPr>
          <a:xfrm>
            <a:off x="5399996" y="2757077"/>
            <a:ext cx="4125004" cy="1203939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28575">
                <a:solidFill>
                  <a:srgbClr val="FF0000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2484878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자유형: 도형 211"/>
          <p:cNvSpPr/>
          <p:nvPr/>
        </p:nvSpPr>
        <p:spPr>
          <a:xfrm>
            <a:off x="1412240" y="4826526"/>
            <a:ext cx="20944" cy="99483"/>
          </a:xfrm>
          <a:custGeom>
            <a:avLst/>
            <a:gdLst>
              <a:gd name="connsiteX0" fmla="*/ 19995 w 24384"/>
              <a:gd name="connsiteY0" fmla="*/ 108997 h 115824"/>
              <a:gd name="connsiteX1" fmla="*/ 19995 w 24384"/>
              <a:gd name="connsiteY1" fmla="*/ 108997 h 115824"/>
              <a:gd name="connsiteX2" fmla="*/ 18776 w 24384"/>
              <a:gd name="connsiteY2" fmla="*/ 110825 h 115824"/>
              <a:gd name="connsiteX3" fmla="*/ 18776 w 24384"/>
              <a:gd name="connsiteY3" fmla="*/ 112045 h 115824"/>
              <a:gd name="connsiteX4" fmla="*/ 21214 w 24384"/>
              <a:gd name="connsiteY4" fmla="*/ 114483 h 115824"/>
              <a:gd name="connsiteX5" fmla="*/ 19995 w 24384"/>
              <a:gd name="connsiteY5" fmla="*/ 108997 h 115824"/>
              <a:gd name="connsiteX6" fmla="*/ 10241 w 24384"/>
              <a:gd name="connsiteY6" fmla="*/ 103510 h 115824"/>
              <a:gd name="connsiteX7" fmla="*/ 9022 w 24384"/>
              <a:gd name="connsiteY7" fmla="*/ 103510 h 115824"/>
              <a:gd name="connsiteX8" fmla="*/ 10241 w 24384"/>
              <a:gd name="connsiteY8" fmla="*/ 102901 h 115824"/>
              <a:gd name="connsiteX9" fmla="*/ 7803 w 24384"/>
              <a:gd name="connsiteY9" fmla="*/ 101681 h 115824"/>
              <a:gd name="connsiteX10" fmla="*/ 5364 w 24384"/>
              <a:gd name="connsiteY10" fmla="*/ 101681 h 115824"/>
              <a:gd name="connsiteX11" fmla="*/ 4145 w 24384"/>
              <a:gd name="connsiteY11" fmla="*/ 101072 h 115824"/>
              <a:gd name="connsiteX12" fmla="*/ 4145 w 24384"/>
              <a:gd name="connsiteY12" fmla="*/ 99853 h 115824"/>
              <a:gd name="connsiteX13" fmla="*/ 2926 w 24384"/>
              <a:gd name="connsiteY13" fmla="*/ 101681 h 115824"/>
              <a:gd name="connsiteX14" fmla="*/ 4145 w 24384"/>
              <a:gd name="connsiteY14" fmla="*/ 103510 h 115824"/>
              <a:gd name="connsiteX15" fmla="*/ 9632 w 24384"/>
              <a:gd name="connsiteY15" fmla="*/ 105949 h 115824"/>
              <a:gd name="connsiteX16" fmla="*/ 11460 w 24384"/>
              <a:gd name="connsiteY16" fmla="*/ 107168 h 115824"/>
              <a:gd name="connsiteX17" fmla="*/ 12680 w 24384"/>
              <a:gd name="connsiteY17" fmla="*/ 103510 h 115824"/>
              <a:gd name="connsiteX18" fmla="*/ 12680 w 24384"/>
              <a:gd name="connsiteY18" fmla="*/ 102291 h 115824"/>
              <a:gd name="connsiteX19" fmla="*/ 10851 w 24384"/>
              <a:gd name="connsiteY19" fmla="*/ 102901 h 115824"/>
              <a:gd name="connsiteX20" fmla="*/ 10851 w 24384"/>
              <a:gd name="connsiteY20" fmla="*/ 103510 h 115824"/>
              <a:gd name="connsiteX21" fmla="*/ 10241 w 24384"/>
              <a:gd name="connsiteY21" fmla="*/ 103510 h 115824"/>
              <a:gd name="connsiteX22" fmla="*/ 25481 w 24384"/>
              <a:gd name="connsiteY22" fmla="*/ 5974 h 115824"/>
              <a:gd name="connsiteX23" fmla="*/ 26091 w 24384"/>
              <a:gd name="connsiteY23" fmla="*/ 4755 h 115824"/>
              <a:gd name="connsiteX24" fmla="*/ 26091 w 24384"/>
              <a:gd name="connsiteY24" fmla="*/ 3536 h 115824"/>
              <a:gd name="connsiteX25" fmla="*/ 24262 w 24384"/>
              <a:gd name="connsiteY25" fmla="*/ 2926 h 115824"/>
              <a:gd name="connsiteX26" fmla="*/ 23652 w 24384"/>
              <a:gd name="connsiteY26" fmla="*/ 2926 h 115824"/>
              <a:gd name="connsiteX27" fmla="*/ 21824 w 24384"/>
              <a:gd name="connsiteY27" fmla="*/ 5974 h 115824"/>
              <a:gd name="connsiteX28" fmla="*/ 22433 w 24384"/>
              <a:gd name="connsiteY28" fmla="*/ 6584 h 115824"/>
              <a:gd name="connsiteX29" fmla="*/ 24262 w 24384"/>
              <a:gd name="connsiteY29" fmla="*/ 7803 h 115824"/>
              <a:gd name="connsiteX30" fmla="*/ 24872 w 24384"/>
              <a:gd name="connsiteY30" fmla="*/ 7803 h 115824"/>
              <a:gd name="connsiteX31" fmla="*/ 25481 w 24384"/>
              <a:gd name="connsiteY31" fmla="*/ 5974 h 115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24384" h="115824">
                <a:moveTo>
                  <a:pt x="19995" y="108997"/>
                </a:moveTo>
                <a:lnTo>
                  <a:pt x="19995" y="108997"/>
                </a:lnTo>
                <a:lnTo>
                  <a:pt x="18776" y="110825"/>
                </a:lnTo>
                <a:lnTo>
                  <a:pt x="18776" y="112045"/>
                </a:lnTo>
                <a:lnTo>
                  <a:pt x="21214" y="114483"/>
                </a:lnTo>
                <a:lnTo>
                  <a:pt x="19995" y="108997"/>
                </a:lnTo>
                <a:close/>
                <a:moveTo>
                  <a:pt x="10241" y="103510"/>
                </a:moveTo>
                <a:lnTo>
                  <a:pt x="9022" y="103510"/>
                </a:lnTo>
                <a:lnTo>
                  <a:pt x="10241" y="102901"/>
                </a:lnTo>
                <a:lnTo>
                  <a:pt x="7803" y="101681"/>
                </a:lnTo>
                <a:lnTo>
                  <a:pt x="5364" y="101681"/>
                </a:lnTo>
                <a:lnTo>
                  <a:pt x="4145" y="101072"/>
                </a:lnTo>
                <a:lnTo>
                  <a:pt x="4145" y="99853"/>
                </a:lnTo>
                <a:lnTo>
                  <a:pt x="2926" y="101681"/>
                </a:lnTo>
                <a:lnTo>
                  <a:pt x="4145" y="103510"/>
                </a:lnTo>
                <a:lnTo>
                  <a:pt x="9632" y="105949"/>
                </a:lnTo>
                <a:lnTo>
                  <a:pt x="11460" y="107168"/>
                </a:lnTo>
                <a:lnTo>
                  <a:pt x="12680" y="103510"/>
                </a:lnTo>
                <a:lnTo>
                  <a:pt x="12680" y="102291"/>
                </a:lnTo>
                <a:lnTo>
                  <a:pt x="10851" y="102901"/>
                </a:lnTo>
                <a:lnTo>
                  <a:pt x="10851" y="103510"/>
                </a:lnTo>
                <a:lnTo>
                  <a:pt x="10241" y="103510"/>
                </a:lnTo>
                <a:close/>
                <a:moveTo>
                  <a:pt x="25481" y="5974"/>
                </a:moveTo>
                <a:lnTo>
                  <a:pt x="26091" y="4755"/>
                </a:lnTo>
                <a:lnTo>
                  <a:pt x="26091" y="3536"/>
                </a:lnTo>
                <a:lnTo>
                  <a:pt x="24262" y="2926"/>
                </a:lnTo>
                <a:lnTo>
                  <a:pt x="23652" y="2926"/>
                </a:lnTo>
                <a:lnTo>
                  <a:pt x="21824" y="5974"/>
                </a:lnTo>
                <a:lnTo>
                  <a:pt x="22433" y="6584"/>
                </a:lnTo>
                <a:lnTo>
                  <a:pt x="24262" y="7803"/>
                </a:lnTo>
                <a:lnTo>
                  <a:pt x="24872" y="7803"/>
                </a:lnTo>
                <a:lnTo>
                  <a:pt x="25481" y="5974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 w="6096" cap="flat">
            <a:solidFill>
              <a:schemeClr val="bg1"/>
            </a:solidFill>
            <a:prstDash val="solid"/>
            <a:round/>
          </a:ln>
        </p:spPr>
        <p:txBody>
          <a:bodyPr anchor="ctr"/>
          <a:lstStyle/>
          <a:p>
            <a:pPr lvl="0">
              <a:defRPr/>
            </a:pPr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BCB75EAE-3A8D-3570-3226-7AB3A13264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800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D66EEFD-881B-D26E-A0BC-E4BA13F2F9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14413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A58B71A-D2FB-D01D-D25A-E38465E281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11275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1545A69-F46E-1F4F-00CF-21CF8637EA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37891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0C7C823-2474-DFF9-1629-2356C56268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4955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6157D39-A8D9-DC2D-895F-FEAD4E4A8D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타원 3">
            <a:extLst>
              <a:ext uri="{FF2B5EF4-FFF2-40B4-BE49-F238E27FC236}">
                <a16:creationId xmlns:a16="http://schemas.microsoft.com/office/drawing/2014/main" id="{FF48819A-F582-935D-9269-B3DEB24CB365}"/>
              </a:ext>
            </a:extLst>
          </p:cNvPr>
          <p:cNvSpPr/>
          <p:nvPr/>
        </p:nvSpPr>
        <p:spPr>
          <a:xfrm>
            <a:off x="2836116" y="5073646"/>
            <a:ext cx="6784134" cy="458968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28575">
                <a:solidFill>
                  <a:srgbClr val="FF0000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10199582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2"/>
            <a:ext cx="24384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2438400" y="-2"/>
            <a:ext cx="2438400" cy="1604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4876800" y="-2"/>
            <a:ext cx="2438400" cy="1604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73152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97536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60421" y="304800"/>
            <a:ext cx="759694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600">
                <a:solidFill>
                  <a:schemeClr val="accent2"/>
                </a:solidFill>
                <a:latin typeface="+mj-lt"/>
              </a:rPr>
              <a:t>Part 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61630" y="320188"/>
            <a:ext cx="3163045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600" dirty="0">
                <a:solidFill>
                  <a:schemeClr val="accent2"/>
                </a:solidFill>
              </a:rPr>
              <a:t>요구사항 정의</a:t>
            </a:r>
            <a:endParaRPr lang="en-US" altLang="ko-KR" sz="3600" dirty="0">
              <a:solidFill>
                <a:schemeClr val="accent2"/>
              </a:solidFill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1061630" y="1097280"/>
            <a:ext cx="111303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1" name="그림 23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624504" y="5654058"/>
            <a:ext cx="2567496" cy="1203941"/>
          </a:xfrm>
          <a:prstGeom prst="rect">
            <a:avLst/>
          </a:prstGeom>
        </p:spPr>
      </p:pic>
      <p:pic>
        <p:nvPicPr>
          <p:cNvPr id="13" name="그래픽 12" descr="사용자 윤곽선">
            <a:extLst>
              <a:ext uri="{FF2B5EF4-FFF2-40B4-BE49-F238E27FC236}">
                <a16:creationId xmlns:a16="http://schemas.microsoft.com/office/drawing/2014/main" id="{DBB5277A-B0E2-6FBB-1CD3-71E2DB3654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45134" y="2435733"/>
            <a:ext cx="1986531" cy="1986531"/>
          </a:xfrm>
          <a:prstGeom prst="rect">
            <a:avLst/>
          </a:prstGeom>
        </p:spPr>
      </p:pic>
      <p:pic>
        <p:nvPicPr>
          <p:cNvPr id="15" name="그래픽 14" descr="사용자 윤곽선">
            <a:extLst>
              <a:ext uri="{FF2B5EF4-FFF2-40B4-BE49-F238E27FC236}">
                <a16:creationId xmlns:a16="http://schemas.microsoft.com/office/drawing/2014/main" id="{8A9A421C-15AB-6048-6A12-B1D82BDFB8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60334" y="2435733"/>
            <a:ext cx="1986531" cy="1986531"/>
          </a:xfrm>
          <a:prstGeom prst="rect">
            <a:avLst/>
          </a:prstGeom>
        </p:spPr>
      </p:pic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AB426BF2-28D9-A14F-C85A-19C045EA5464}"/>
              </a:ext>
            </a:extLst>
          </p:cNvPr>
          <p:cNvCxnSpPr/>
          <p:nvPr/>
        </p:nvCxnSpPr>
        <p:spPr>
          <a:xfrm>
            <a:off x="3544421" y="3220571"/>
            <a:ext cx="51031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DD128F51-1BF9-5024-7F57-9BA64C1B72B1}"/>
              </a:ext>
            </a:extLst>
          </p:cNvPr>
          <p:cNvSpPr txBox="1"/>
          <p:nvPr/>
        </p:nvSpPr>
        <p:spPr>
          <a:xfrm>
            <a:off x="5277970" y="2677779"/>
            <a:ext cx="1636059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dirty="0"/>
              <a:t>요구사항 제안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5A07152-9BF8-0F75-B650-E8347A1F0392}"/>
              </a:ext>
            </a:extLst>
          </p:cNvPr>
          <p:cNvSpPr txBox="1"/>
          <p:nvPr/>
        </p:nvSpPr>
        <p:spPr>
          <a:xfrm>
            <a:off x="2119031" y="2095689"/>
            <a:ext cx="638736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dirty="0"/>
              <a:t>User</a:t>
            </a:r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4EA8604-7B0F-066E-0F91-CAACC5DA0E6C}"/>
              </a:ext>
            </a:extLst>
          </p:cNvPr>
          <p:cNvSpPr txBox="1"/>
          <p:nvPr/>
        </p:nvSpPr>
        <p:spPr>
          <a:xfrm>
            <a:off x="9186020" y="2095689"/>
            <a:ext cx="1135157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dirty="0"/>
              <a:t>developer</a:t>
            </a:r>
            <a:endParaRPr lang="ko-KR" altLang="en-US" dirty="0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FE5701A-9AA0-3D9B-9833-E08DCC7D4172}"/>
              </a:ext>
            </a:extLst>
          </p:cNvPr>
          <p:cNvCxnSpPr>
            <a:cxnSpLocks/>
          </p:cNvCxnSpPr>
          <p:nvPr/>
        </p:nvCxnSpPr>
        <p:spPr>
          <a:xfrm>
            <a:off x="3544421" y="3724835"/>
            <a:ext cx="510315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0C04FD2E-AA30-BC25-F970-2995C071D252}"/>
              </a:ext>
            </a:extLst>
          </p:cNvPr>
          <p:cNvSpPr txBox="1"/>
          <p:nvPr/>
        </p:nvSpPr>
        <p:spPr>
          <a:xfrm>
            <a:off x="5277970" y="3912668"/>
            <a:ext cx="1636059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dirty="0"/>
              <a:t>요구사항 정의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372680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B278A368-7F74-4DCD-BE5C-1E9547F8D8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0" cy="687861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96DDD177-3F0F-C422-ACB7-D89202D5B54A}"/>
              </a:ext>
            </a:extLst>
          </p:cNvPr>
          <p:cNvSpPr/>
          <p:nvPr/>
        </p:nvSpPr>
        <p:spPr>
          <a:xfrm>
            <a:off x="5496766" y="2038346"/>
            <a:ext cx="1062784" cy="458968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28575">
                <a:solidFill>
                  <a:srgbClr val="FF0000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202512146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CE3F73E-12F7-0529-43A1-4F286B0622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타원 3">
            <a:extLst>
              <a:ext uri="{FF2B5EF4-FFF2-40B4-BE49-F238E27FC236}">
                <a16:creationId xmlns:a16="http://schemas.microsoft.com/office/drawing/2014/main" id="{829CF0A4-CD89-E5C5-9E43-A3DD1A6BF1A7}"/>
              </a:ext>
            </a:extLst>
          </p:cNvPr>
          <p:cNvSpPr/>
          <p:nvPr/>
        </p:nvSpPr>
        <p:spPr>
          <a:xfrm>
            <a:off x="2874216" y="1695446"/>
            <a:ext cx="6625384" cy="458968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28575">
                <a:solidFill>
                  <a:srgbClr val="FF0000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369680644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B4B71D8-C00C-CFB4-5FBB-EFB8EE5C12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794500"/>
          </a:xfrm>
          <a:prstGeom prst="rect">
            <a:avLst/>
          </a:prstGeom>
        </p:spPr>
      </p:pic>
      <p:sp>
        <p:nvSpPr>
          <p:cNvPr id="4" name="타원 3">
            <a:extLst>
              <a:ext uri="{FF2B5EF4-FFF2-40B4-BE49-F238E27FC236}">
                <a16:creationId xmlns:a16="http://schemas.microsoft.com/office/drawing/2014/main" id="{8FAFB91B-D260-7C77-DC2C-6BF3368136E7}"/>
              </a:ext>
            </a:extLst>
          </p:cNvPr>
          <p:cNvSpPr/>
          <p:nvPr/>
        </p:nvSpPr>
        <p:spPr>
          <a:xfrm>
            <a:off x="2874216" y="2400296"/>
            <a:ext cx="6625384" cy="458968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28575">
                <a:solidFill>
                  <a:srgbClr val="FF0000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94061687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BBD0D416-A1C7-58DA-9E62-574323B990B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0728564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B5C11BBD-FF4E-3994-3766-15E1EC12CF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1396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C67F9C0B-0D9F-33ED-2E0F-77BDE71FD134}"/>
              </a:ext>
            </a:extLst>
          </p:cNvPr>
          <p:cNvSpPr/>
          <p:nvPr/>
        </p:nvSpPr>
        <p:spPr>
          <a:xfrm>
            <a:off x="8709866" y="1543046"/>
            <a:ext cx="1094534" cy="458968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28575">
                <a:solidFill>
                  <a:srgbClr val="FF0000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37869875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  <a:alpha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B3A8E4CB-29B8-95B3-A4AC-404635B83708}"/>
              </a:ext>
            </a:extLst>
          </p:cNvPr>
          <p:cNvGrpSpPr/>
          <p:nvPr/>
        </p:nvGrpSpPr>
        <p:grpSpPr>
          <a:xfrm>
            <a:off x="5002849" y="2634114"/>
            <a:ext cx="1841723" cy="1631216"/>
            <a:chOff x="5002849" y="2172450"/>
            <a:chExt cx="1841723" cy="163121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AB9369E-C5C5-E65F-3C0D-EB371B0E2DEE}"/>
                </a:ext>
              </a:extLst>
            </p:cNvPr>
            <p:cNvSpPr txBox="1"/>
            <p:nvPr/>
          </p:nvSpPr>
          <p:spPr>
            <a:xfrm>
              <a:off x="5002849" y="2172450"/>
              <a:ext cx="1841723" cy="92333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 algn="ctr">
                <a:defRPr/>
              </a:pPr>
              <a:r>
                <a:rPr lang="en-US" altLang="ko-KR" sz="5400" dirty="0">
                  <a:solidFill>
                    <a:schemeClr val="bg1"/>
                  </a:solidFill>
                  <a:latin typeface="+mj-lt"/>
                </a:rPr>
                <a:t>Part 4</a:t>
              </a:r>
              <a:endParaRPr lang="ko-KR" altLang="en-US" sz="54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D42975D-EF8B-79C4-FD42-67478009FEDD}"/>
                </a:ext>
              </a:extLst>
            </p:cNvPr>
            <p:cNvSpPr txBox="1"/>
            <p:nvPr/>
          </p:nvSpPr>
          <p:spPr>
            <a:xfrm>
              <a:off x="5059533" y="3095780"/>
              <a:ext cx="1728358" cy="70788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ko-KR" sz="4000" spc="-300" dirty="0">
                  <a:solidFill>
                    <a:schemeClr val="bg1"/>
                  </a:solidFill>
                </a:rPr>
                <a:t>DB</a:t>
              </a:r>
              <a:r>
                <a:rPr lang="ko-KR" altLang="en-US" sz="4000" spc="-300" dirty="0">
                  <a:solidFill>
                    <a:schemeClr val="bg1"/>
                  </a:solidFill>
                </a:rPr>
                <a:t> 설계</a:t>
              </a:r>
              <a:endParaRPr lang="en-US" altLang="ko-KR" sz="4000" spc="-3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12152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2"/>
            <a:ext cx="24384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2438400" y="-2"/>
            <a:ext cx="2438400" cy="1604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4876800" y="-2"/>
            <a:ext cx="2438400" cy="1604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73152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97536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60421" y="304800"/>
            <a:ext cx="675570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600" dirty="0">
                <a:solidFill>
                  <a:schemeClr val="accent2"/>
                </a:solidFill>
                <a:latin typeface="+mj-lt"/>
              </a:rPr>
              <a:t>Part 4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61630" y="320188"/>
            <a:ext cx="7398179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600" dirty="0">
                <a:solidFill>
                  <a:schemeClr val="accent2"/>
                </a:solidFill>
              </a:rPr>
              <a:t>데이터베이스 설계 </a:t>
            </a:r>
            <a:r>
              <a:rPr lang="en-US" altLang="ko-KR" sz="3600" dirty="0">
                <a:solidFill>
                  <a:schemeClr val="accent2"/>
                </a:solidFill>
              </a:rPr>
              <a:t>– </a:t>
            </a:r>
            <a:r>
              <a:rPr lang="ko-KR" altLang="en-US" sz="3600" dirty="0">
                <a:solidFill>
                  <a:schemeClr val="accent2"/>
                </a:solidFill>
              </a:rPr>
              <a:t>표준용어 정의</a:t>
            </a:r>
            <a:endParaRPr lang="en-US" altLang="ko-KR" sz="3600" dirty="0">
              <a:solidFill>
                <a:schemeClr val="accent2"/>
              </a:solidFill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1061630" y="1097280"/>
            <a:ext cx="111303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5" name="그림 24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624504" y="5654058"/>
            <a:ext cx="2567496" cy="1203941"/>
          </a:xfrm>
          <a:prstGeom prst="rect">
            <a:avLst/>
          </a:prstGeom>
        </p:spPr>
      </p:pic>
      <p:graphicFrame>
        <p:nvGraphicFramePr>
          <p:cNvPr id="19" name="표 20">
            <a:extLst>
              <a:ext uri="{FF2B5EF4-FFF2-40B4-BE49-F238E27FC236}">
                <a16:creationId xmlns:a16="http://schemas.microsoft.com/office/drawing/2014/main" id="{1FB4D5B0-CFBB-AE39-4D2F-751D3F859C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8673738"/>
              </p:ext>
            </p:extLst>
          </p:nvPr>
        </p:nvGraphicFramePr>
        <p:xfrm>
          <a:off x="1061630" y="1459894"/>
          <a:ext cx="8312526" cy="519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9529">
                  <a:extLst>
                    <a:ext uri="{9D8B030D-6E8A-4147-A177-3AD203B41FA5}">
                      <a16:colId xmlns:a16="http://schemas.microsoft.com/office/drawing/2014/main" val="2361277111"/>
                    </a:ext>
                  </a:extLst>
                </a:gridCol>
                <a:gridCol w="3582955">
                  <a:extLst>
                    <a:ext uri="{9D8B030D-6E8A-4147-A177-3AD203B41FA5}">
                      <a16:colId xmlns:a16="http://schemas.microsoft.com/office/drawing/2014/main" val="3798437321"/>
                    </a:ext>
                  </a:extLst>
                </a:gridCol>
                <a:gridCol w="3670042">
                  <a:extLst>
                    <a:ext uri="{9D8B030D-6E8A-4147-A177-3AD203B41FA5}">
                      <a16:colId xmlns:a16="http://schemas.microsoft.com/office/drawing/2014/main" val="32847153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순번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800" b="1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50" charset="-127"/>
                          <a:cs typeface="굴림" panose="020B0600000101010101" pitchFamily="50" charset="-127"/>
                        </a:rPr>
                        <a:t>명칭</a:t>
                      </a:r>
                      <a:endParaRPr lang="ko-KR" sz="36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800" b="1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50" charset="-127"/>
                          <a:cs typeface="굴림" panose="020B0600000101010101" pitchFamily="50" charset="-127"/>
                        </a:rPr>
                        <a:t>정의</a:t>
                      </a:r>
                      <a:endParaRPr lang="ko-KR" sz="36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:a16="http://schemas.microsoft.com/office/drawing/2014/main" val="11945707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바탕" panose="02030600000101010101" pitchFamily="18" charset="-127"/>
                          <a:cs typeface="굴림" panose="020B0600000101010101" pitchFamily="50" charset="-127"/>
                        </a:rPr>
                        <a:t>cmm</a:t>
                      </a:r>
                      <a:endParaRPr lang="ko-KR" sz="18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8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50" charset="-127"/>
                          <a:cs typeface="굴림" panose="020B0600000101010101" pitchFamily="50" charset="-127"/>
                        </a:rPr>
                        <a:t>공통</a:t>
                      </a:r>
                      <a:endParaRPr lang="ko-KR" sz="18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:a16="http://schemas.microsoft.com/office/drawing/2014/main" val="27721174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바탕" panose="02030600000101010101" pitchFamily="18" charset="-127"/>
                          <a:cs typeface="굴림" panose="020B0600000101010101" pitchFamily="50" charset="-127"/>
                        </a:rPr>
                        <a:t>mng</a:t>
                      </a:r>
                      <a:endParaRPr lang="ko-KR" sz="18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8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50" charset="-127"/>
                          <a:cs typeface="굴림" panose="020B0600000101010101" pitchFamily="50" charset="-127"/>
                        </a:rPr>
                        <a:t>관리</a:t>
                      </a:r>
                      <a:endParaRPr lang="ko-KR" sz="18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:a16="http://schemas.microsoft.com/office/drawing/2014/main" val="42095611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바탕" panose="02030600000101010101" pitchFamily="18" charset="-127"/>
                          <a:cs typeface="굴림" panose="020B0600000101010101" pitchFamily="50" charset="-127"/>
                        </a:rPr>
                        <a:t>wrt</a:t>
                      </a:r>
                      <a:endParaRPr lang="ko-KR" sz="18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8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50" charset="-127"/>
                          <a:cs typeface="굴림" panose="020B0600000101010101" pitchFamily="50" charset="-127"/>
                        </a:rPr>
                        <a:t>작가</a:t>
                      </a:r>
                      <a:endParaRPr lang="ko-KR" sz="18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:a16="http://schemas.microsoft.com/office/drawing/2014/main" val="14704143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바탕" panose="02030600000101010101" pitchFamily="18" charset="-127"/>
                          <a:cs typeface="굴림" panose="020B0600000101010101" pitchFamily="50" charset="-127"/>
                        </a:rPr>
                        <a:t>favorite</a:t>
                      </a:r>
                      <a:endParaRPr lang="ko-KR" sz="18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8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50" charset="-127"/>
                          <a:cs typeface="굴림" panose="020B0600000101010101" pitchFamily="50" charset="-127"/>
                        </a:rPr>
                        <a:t>즐겨찾기</a:t>
                      </a:r>
                      <a:endParaRPr lang="ko-KR" sz="18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:a16="http://schemas.microsoft.com/office/drawing/2014/main" val="1449954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바탕" panose="02030600000101010101" pitchFamily="18" charset="-127"/>
                          <a:cs typeface="굴림" panose="020B0600000101010101" pitchFamily="50" charset="-127"/>
                        </a:rPr>
                        <a:t>menu</a:t>
                      </a:r>
                      <a:endParaRPr lang="ko-KR" sz="18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8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50" charset="-127"/>
                          <a:cs typeface="굴림" panose="020B0600000101010101" pitchFamily="50" charset="-127"/>
                        </a:rPr>
                        <a:t>메뉴</a:t>
                      </a:r>
                      <a:endParaRPr lang="ko-KR" sz="18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:a16="http://schemas.microsoft.com/office/drawing/2014/main" val="8662145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바탕" panose="02030600000101010101" pitchFamily="18" charset="-127"/>
                          <a:cs typeface="굴림" panose="020B0600000101010101" pitchFamily="50" charset="-127"/>
                        </a:rPr>
                        <a:t>notification</a:t>
                      </a:r>
                      <a:endParaRPr lang="ko-KR" sz="18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8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50" charset="-127"/>
                          <a:cs typeface="굴림" panose="020B0600000101010101" pitchFamily="50" charset="-127"/>
                        </a:rPr>
                        <a:t>알림</a:t>
                      </a:r>
                      <a:endParaRPr lang="ko-KR" sz="18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:a16="http://schemas.microsoft.com/office/drawing/2014/main" val="35813651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바탕" panose="02030600000101010101" pitchFamily="18" charset="-127"/>
                          <a:cs typeface="굴림" panose="020B0600000101010101" pitchFamily="50" charset="-127"/>
                        </a:rPr>
                        <a:t>sys</a:t>
                      </a:r>
                      <a:endParaRPr lang="ko-KR" sz="18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8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50" charset="-127"/>
                          <a:cs typeface="굴림" panose="020B0600000101010101" pitchFamily="50" charset="-127"/>
                        </a:rPr>
                        <a:t>시스템</a:t>
                      </a:r>
                      <a:endParaRPr lang="ko-KR" sz="18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:a16="http://schemas.microsoft.com/office/drawing/2014/main" val="5279098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바탕" panose="02030600000101010101" pitchFamily="18" charset="-127"/>
                          <a:cs typeface="굴림" panose="020B0600000101010101" pitchFamily="50" charset="-127"/>
                        </a:rPr>
                        <a:t>cd</a:t>
                      </a:r>
                      <a:endParaRPr lang="ko-KR" sz="18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8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50" charset="-127"/>
                          <a:cs typeface="굴림" panose="020B0600000101010101" pitchFamily="50" charset="-127"/>
                        </a:rPr>
                        <a:t>코드</a:t>
                      </a:r>
                      <a:endParaRPr lang="ko-KR" sz="18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:a16="http://schemas.microsoft.com/office/drawing/2014/main" val="6209343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9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바탕" panose="02030600000101010101" pitchFamily="18" charset="-127"/>
                          <a:cs typeface="굴림" panose="020B0600000101010101" pitchFamily="50" charset="-127"/>
                        </a:rPr>
                        <a:t>grp</a:t>
                      </a:r>
                      <a:endParaRPr lang="ko-KR" sz="18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8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50" charset="-127"/>
                          <a:cs typeface="굴림" panose="020B0600000101010101" pitchFamily="50" charset="-127"/>
                        </a:rPr>
                        <a:t>그룹</a:t>
                      </a:r>
                      <a:endParaRPr lang="ko-KR" sz="18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:a16="http://schemas.microsoft.com/office/drawing/2014/main" val="3870006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바탕" panose="02030600000101010101" pitchFamily="18" charset="-127"/>
                          <a:cs typeface="굴림" panose="020B0600000101010101" pitchFamily="50" charset="-127"/>
                        </a:rPr>
                        <a:t>user</a:t>
                      </a:r>
                      <a:endParaRPr lang="ko-KR" sz="18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8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50" charset="-127"/>
                          <a:cs typeface="굴림" panose="020B0600000101010101" pitchFamily="50" charset="-127"/>
                        </a:rPr>
                        <a:t>사용자</a:t>
                      </a:r>
                      <a:endParaRPr lang="ko-KR" sz="18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:a16="http://schemas.microsoft.com/office/drawing/2014/main" val="35283057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바탕" panose="02030600000101010101" pitchFamily="18" charset="-127"/>
                          <a:cs typeface="굴림" panose="020B0600000101010101" pitchFamily="50" charset="-127"/>
                        </a:rPr>
                        <a:t>file</a:t>
                      </a:r>
                      <a:endParaRPr lang="ko-KR" sz="18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8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50" charset="-127"/>
                          <a:cs typeface="굴림" panose="020B0600000101010101" pitchFamily="50" charset="-127"/>
                        </a:rPr>
                        <a:t>파일</a:t>
                      </a:r>
                      <a:endParaRPr lang="ko-KR" sz="18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:a16="http://schemas.microsoft.com/office/drawing/2014/main" val="9770665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바탕" panose="02030600000101010101" pitchFamily="18" charset="-127"/>
                          <a:cs typeface="굴림" panose="020B0600000101010101" pitchFamily="50" charset="-127"/>
                        </a:rPr>
                        <a:t>character</a:t>
                      </a:r>
                      <a:endParaRPr lang="ko-KR" sz="18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8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50" charset="-127"/>
                          <a:cs typeface="굴림" panose="020B0600000101010101" pitchFamily="50" charset="-127"/>
                        </a:rPr>
                        <a:t>등장인물</a:t>
                      </a:r>
                      <a:endParaRPr lang="ko-KR" sz="18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:a16="http://schemas.microsoft.com/office/drawing/2014/main" val="2295225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…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altLang="ko-KR" sz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바탕" panose="02030600000101010101" pitchFamily="18" charset="-127"/>
                        </a:rPr>
                        <a:t>…</a:t>
                      </a:r>
                      <a:endParaRPr lang="ko-KR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altLang="ko-KR" sz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바탕" panose="02030600000101010101" pitchFamily="18" charset="-127"/>
                        </a:rPr>
                        <a:t>…</a:t>
                      </a:r>
                      <a:endParaRPr lang="ko-KR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:a16="http://schemas.microsoft.com/office/drawing/2014/main" val="3561720889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D2F16FF1-419E-A30F-1A44-B703DA1B67EC}"/>
              </a:ext>
            </a:extLst>
          </p:cNvPr>
          <p:cNvSpPr txBox="1"/>
          <p:nvPr/>
        </p:nvSpPr>
        <p:spPr>
          <a:xfrm>
            <a:off x="9753600" y="1674674"/>
            <a:ext cx="1971869" cy="175432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dirty="0"/>
              <a:t>약 </a:t>
            </a:r>
            <a:r>
              <a:rPr lang="en-US" altLang="ko-KR" dirty="0"/>
              <a:t>60+</a:t>
            </a:r>
            <a:r>
              <a:rPr lang="ko-KR" altLang="en-US" dirty="0"/>
              <a:t>개의 </a:t>
            </a:r>
            <a:endParaRPr lang="en-US" altLang="ko-KR" dirty="0"/>
          </a:p>
          <a:p>
            <a:r>
              <a:rPr lang="ko-KR" altLang="en-US" dirty="0"/>
              <a:t>표준용어 정의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공공데이터 공통표준용어를 </a:t>
            </a:r>
            <a:endParaRPr lang="en-US" altLang="ko-KR" dirty="0"/>
          </a:p>
          <a:p>
            <a:r>
              <a:rPr lang="ko-KR" altLang="en-US" dirty="0"/>
              <a:t>참고하여 작성</a:t>
            </a:r>
          </a:p>
        </p:txBody>
      </p:sp>
    </p:spTree>
    <p:extLst>
      <p:ext uri="{BB962C8B-B14F-4D97-AF65-F5344CB8AC3E}">
        <p14:creationId xmlns:p14="http://schemas.microsoft.com/office/powerpoint/2010/main" val="947876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2"/>
            <a:ext cx="24384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2438400" y="-2"/>
            <a:ext cx="2438400" cy="1604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4876800" y="-2"/>
            <a:ext cx="2438400" cy="1604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73152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97536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60421" y="304800"/>
            <a:ext cx="675570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600" dirty="0">
                <a:solidFill>
                  <a:schemeClr val="accent2"/>
                </a:solidFill>
                <a:latin typeface="+mj-lt"/>
              </a:rPr>
              <a:t>Part 4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61630" y="320188"/>
            <a:ext cx="8034572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600" dirty="0">
                <a:solidFill>
                  <a:schemeClr val="accent2"/>
                </a:solidFill>
              </a:rPr>
              <a:t>데이터베이스 설계 </a:t>
            </a:r>
            <a:r>
              <a:rPr lang="en-US" altLang="ko-KR" sz="3600" dirty="0">
                <a:solidFill>
                  <a:schemeClr val="accent2"/>
                </a:solidFill>
              </a:rPr>
              <a:t>– </a:t>
            </a:r>
            <a:r>
              <a:rPr lang="ko-KR" altLang="en-US" sz="3600" dirty="0">
                <a:solidFill>
                  <a:schemeClr val="accent2"/>
                </a:solidFill>
              </a:rPr>
              <a:t>명명규칙 </a:t>
            </a:r>
            <a:r>
              <a:rPr lang="en-US" altLang="ko-KR" sz="3600" dirty="0">
                <a:solidFill>
                  <a:schemeClr val="accent2"/>
                </a:solidFill>
              </a:rPr>
              <a:t>(</a:t>
            </a:r>
            <a:r>
              <a:rPr lang="ko-KR" altLang="en-US" sz="3600" dirty="0">
                <a:solidFill>
                  <a:schemeClr val="accent2"/>
                </a:solidFill>
              </a:rPr>
              <a:t>테이블</a:t>
            </a:r>
            <a:r>
              <a:rPr lang="en-US" altLang="ko-KR" sz="3600" dirty="0">
                <a:solidFill>
                  <a:schemeClr val="accent2"/>
                </a:solidFill>
              </a:rPr>
              <a:t>)</a:t>
            </a:r>
          </a:p>
        </p:txBody>
      </p:sp>
      <p:cxnSp>
        <p:nvCxnSpPr>
          <p:cNvPr id="11" name="직선 연결선 10"/>
          <p:cNvCxnSpPr/>
          <p:nvPr/>
        </p:nvCxnSpPr>
        <p:spPr>
          <a:xfrm>
            <a:off x="1061630" y="1097280"/>
            <a:ext cx="111303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5" name="그림 24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624504" y="5654058"/>
            <a:ext cx="2567496" cy="120394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B16D84F-02D8-5569-045E-90278D7DC503}"/>
              </a:ext>
            </a:extLst>
          </p:cNvPr>
          <p:cNvSpPr txBox="1"/>
          <p:nvPr/>
        </p:nvSpPr>
        <p:spPr>
          <a:xfrm>
            <a:off x="-458509" y="1338827"/>
            <a:ext cx="8992909" cy="21162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600200" lvl="3" indent="-228600" algn="l" latinLnBrk="0">
              <a:lnSpc>
                <a:spcPct val="150000"/>
              </a:lnSpc>
              <a:buFont typeface="+mj-lt"/>
              <a:buAutoNum type="arabicPeriod"/>
            </a:pPr>
            <a:r>
              <a:rPr lang="ko-KR" altLang="ko-KR" sz="1800" b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테이블명의 앞 세자리는 테이블의 업무와 관련된 자리로 사용한다</a:t>
            </a:r>
            <a:r>
              <a:rPr lang="en-US" altLang="ko-KR" sz="1800" b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2800" b="1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1600200" lvl="3" indent="-228600" algn="l" latinLnBrk="0">
              <a:lnSpc>
                <a:spcPct val="150000"/>
              </a:lnSpc>
              <a:buFont typeface="+mj-lt"/>
              <a:buAutoNum type="arabicPeriod"/>
            </a:pPr>
            <a:r>
              <a:rPr lang="ko-KR" altLang="ko-KR" sz="1800" b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테이블명은 </a:t>
            </a:r>
            <a:r>
              <a:rPr lang="en-US" altLang="ko-KR" sz="1800" b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snake case</a:t>
            </a:r>
            <a:r>
              <a:rPr lang="ko-KR" altLang="ko-KR" sz="1800" b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를 따른다</a:t>
            </a:r>
            <a:endParaRPr lang="ko-KR" altLang="ko-KR" sz="2800" b="1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1600200" lvl="3" indent="-228600" algn="l" latinLnBrk="0">
              <a:lnSpc>
                <a:spcPct val="150000"/>
              </a:lnSpc>
              <a:buFont typeface="+mj-lt"/>
              <a:buAutoNum type="arabicPeriod"/>
            </a:pPr>
            <a:r>
              <a:rPr lang="ko-KR" altLang="ko-KR" sz="1800" b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테이블명은 영문자와 숫자만을 사용하여 명명하며 소문자를 사용한다</a:t>
            </a:r>
            <a:r>
              <a:rPr lang="en-US" altLang="ko-KR" sz="1800" b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2800" b="1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1600200" lvl="3" indent="-228600" algn="l" latinLnBrk="0">
              <a:lnSpc>
                <a:spcPct val="150000"/>
              </a:lnSpc>
              <a:buFont typeface="+mj-lt"/>
              <a:buAutoNum type="arabicPeriod"/>
            </a:pPr>
            <a:r>
              <a:rPr lang="ko-KR" altLang="ko-KR" sz="1800" b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테이블명은 약어 사용을 지양한다</a:t>
            </a:r>
            <a:r>
              <a:rPr lang="en-US" altLang="ko-KR" sz="1800" b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2800" b="1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1600200" lvl="3" indent="-228600" algn="l" latinLnBrk="0">
              <a:lnSpc>
                <a:spcPct val="150000"/>
              </a:lnSpc>
              <a:buFont typeface="+mj-lt"/>
              <a:buAutoNum type="arabicPeriod"/>
            </a:pPr>
            <a:r>
              <a:rPr lang="ko-KR" altLang="ko-KR" sz="1800" b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테이블명은 데이터 타입을 이름으로 작성하지 않는다</a:t>
            </a:r>
            <a:r>
              <a:rPr lang="en-US" altLang="ko-KR" sz="1800" b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2800" b="1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graphicFrame>
        <p:nvGraphicFramePr>
          <p:cNvPr id="20" name="표 20">
            <a:extLst>
              <a:ext uri="{FF2B5EF4-FFF2-40B4-BE49-F238E27FC236}">
                <a16:creationId xmlns:a16="http://schemas.microsoft.com/office/drawing/2014/main" id="{2B1873F5-EABD-205C-15CE-5864DBA3FE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5465623"/>
              </p:ext>
            </p:extLst>
          </p:nvPr>
        </p:nvGraphicFramePr>
        <p:xfrm>
          <a:off x="986984" y="3680580"/>
          <a:ext cx="8163235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1494">
                  <a:extLst>
                    <a:ext uri="{9D8B030D-6E8A-4147-A177-3AD203B41FA5}">
                      <a16:colId xmlns:a16="http://schemas.microsoft.com/office/drawing/2014/main" val="2361277111"/>
                    </a:ext>
                  </a:extLst>
                </a:gridCol>
                <a:gridCol w="2277891">
                  <a:extLst>
                    <a:ext uri="{9D8B030D-6E8A-4147-A177-3AD203B41FA5}">
                      <a16:colId xmlns:a16="http://schemas.microsoft.com/office/drawing/2014/main" val="3798437321"/>
                    </a:ext>
                  </a:extLst>
                </a:gridCol>
                <a:gridCol w="2476925">
                  <a:extLst>
                    <a:ext uri="{9D8B030D-6E8A-4147-A177-3AD203B41FA5}">
                      <a16:colId xmlns:a16="http://schemas.microsoft.com/office/drawing/2014/main" val="3537436507"/>
                    </a:ext>
                  </a:extLst>
                </a:gridCol>
                <a:gridCol w="2476925">
                  <a:extLst>
                    <a:ext uri="{9D8B030D-6E8A-4147-A177-3AD203B41FA5}">
                      <a16:colId xmlns:a16="http://schemas.microsoft.com/office/drawing/2014/main" val="38396551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800" b="1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50" charset="-127"/>
                          <a:cs typeface="굴림" panose="020B0600000101010101" pitchFamily="50" charset="-127"/>
                        </a:rPr>
                        <a:t>순번</a:t>
                      </a:r>
                      <a:endParaRPr lang="ko-KR" sz="18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800" b="1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50" charset="-127"/>
                          <a:cs typeface="굴림" panose="020B0600000101010101" pitchFamily="50" charset="-127"/>
                        </a:rPr>
                        <a:t>스키마명</a:t>
                      </a:r>
                      <a:endParaRPr lang="ko-KR" sz="18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800" b="1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50" charset="-127"/>
                          <a:cs typeface="굴림" panose="020B0600000101010101" pitchFamily="50" charset="-127"/>
                        </a:rPr>
                        <a:t>테이블</a:t>
                      </a:r>
                      <a:r>
                        <a:rPr lang="en-US" sz="1800" b="1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50" charset="-127"/>
                          <a:cs typeface="굴림" panose="020B0600000101010101" pitchFamily="50" charset="-127"/>
                        </a:rPr>
                        <a:t>_</a:t>
                      </a:r>
                      <a:r>
                        <a:rPr lang="ko-KR" sz="1800" b="1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50" charset="-127"/>
                          <a:cs typeface="굴림" panose="020B0600000101010101" pitchFamily="50" charset="-127"/>
                        </a:rPr>
                        <a:t>영문</a:t>
                      </a:r>
                      <a:endParaRPr lang="ko-KR" sz="18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800" b="1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50" charset="-127"/>
                          <a:cs typeface="굴림" panose="020B0600000101010101" pitchFamily="50" charset="-127"/>
                        </a:rPr>
                        <a:t>테이블</a:t>
                      </a:r>
                      <a:r>
                        <a:rPr lang="en-US" sz="1800" b="1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50" charset="-127"/>
                          <a:cs typeface="굴림" panose="020B0600000101010101" pitchFamily="50" charset="-127"/>
                        </a:rPr>
                        <a:t>_</a:t>
                      </a:r>
                      <a:r>
                        <a:rPr lang="ko-KR" sz="1800" b="1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50" charset="-127"/>
                          <a:cs typeface="굴림" panose="020B0600000101010101" pitchFamily="50" charset="-127"/>
                        </a:rPr>
                        <a:t>한글</a:t>
                      </a:r>
                      <a:endParaRPr lang="ko-KR" sz="18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:a16="http://schemas.microsoft.com/office/drawing/2014/main" val="11945707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바탕" panose="02030600000101010101" pitchFamily="18" charset="-127"/>
                          <a:cs typeface="굴림" panose="020B0600000101010101" pitchFamily="50" charset="-127"/>
                        </a:rPr>
                        <a:t>1</a:t>
                      </a:r>
                      <a:endParaRPr lang="ko-KR" sz="18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바탕" panose="02030600000101010101" pitchFamily="18" charset="-127"/>
                          <a:cs typeface="굴림" panose="020B0600000101010101" pitchFamily="50" charset="-127"/>
                        </a:rPr>
                        <a:t>piis</a:t>
                      </a:r>
                      <a:endParaRPr lang="ko-KR" sz="18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바탕" panose="02030600000101010101" pitchFamily="18" charset="-127"/>
                          <a:cs typeface="굴림" panose="020B0600000101010101" pitchFamily="50" charset="-127"/>
                        </a:rPr>
                        <a:t>cmm_favorite</a:t>
                      </a:r>
                      <a:endParaRPr lang="ko-KR" sz="1800" u="non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8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50" charset="-127"/>
                          <a:cs typeface="굴림" panose="020B0600000101010101" pitchFamily="50" charset="-127"/>
                        </a:rPr>
                        <a:t>즐겨찾기</a:t>
                      </a:r>
                      <a:endParaRPr lang="ko-KR" sz="18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:a16="http://schemas.microsoft.com/office/drawing/2014/main" val="27721174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바탕" panose="02030600000101010101" pitchFamily="18" charset="-127"/>
                          <a:cs typeface="굴림" panose="020B0600000101010101" pitchFamily="50" charset="-127"/>
                        </a:rPr>
                        <a:t>2</a:t>
                      </a:r>
                      <a:endParaRPr lang="ko-KR" sz="18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바탕" panose="02030600000101010101" pitchFamily="18" charset="-127"/>
                          <a:cs typeface="굴림" panose="020B0600000101010101" pitchFamily="50" charset="-127"/>
                        </a:rPr>
                        <a:t>piis</a:t>
                      </a:r>
                      <a:endParaRPr lang="ko-KR" sz="18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바탕" panose="02030600000101010101" pitchFamily="18" charset="-127"/>
                          <a:cs typeface="굴림" panose="020B0600000101010101" pitchFamily="50" charset="-127"/>
                        </a:rPr>
                        <a:t>cmm_menu</a:t>
                      </a:r>
                      <a:endParaRPr lang="ko-KR" sz="1800" u="non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8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50" charset="-127"/>
                          <a:cs typeface="굴림" panose="020B0600000101010101" pitchFamily="50" charset="-127"/>
                        </a:rPr>
                        <a:t>메뉴</a:t>
                      </a:r>
                      <a:endParaRPr lang="ko-KR" sz="18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:a16="http://schemas.microsoft.com/office/drawing/2014/main" val="42095611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바탕" panose="02030600000101010101" pitchFamily="18" charset="-127"/>
                          <a:cs typeface="굴림" panose="020B0600000101010101" pitchFamily="50" charset="-127"/>
                        </a:rPr>
                        <a:t>3</a:t>
                      </a:r>
                      <a:endParaRPr lang="ko-KR" sz="18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바탕" panose="02030600000101010101" pitchFamily="18" charset="-127"/>
                          <a:cs typeface="굴림" panose="020B0600000101010101" pitchFamily="50" charset="-127"/>
                        </a:rPr>
                        <a:t>piis</a:t>
                      </a:r>
                      <a:endParaRPr lang="ko-KR" sz="18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바탕" panose="02030600000101010101" pitchFamily="18" charset="-127"/>
                          <a:cs typeface="굴림" panose="020B0600000101010101" pitchFamily="50" charset="-127"/>
                        </a:rPr>
                        <a:t>mng_file</a:t>
                      </a:r>
                      <a:endParaRPr lang="ko-KR" sz="18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8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50" charset="-127"/>
                          <a:cs typeface="굴림" panose="020B0600000101010101" pitchFamily="50" charset="-127"/>
                        </a:rPr>
                        <a:t>파일</a:t>
                      </a:r>
                      <a:endParaRPr lang="ko-KR" sz="18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:a16="http://schemas.microsoft.com/office/drawing/2014/main" val="14704143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바탕" panose="02030600000101010101" pitchFamily="18" charset="-127"/>
                          <a:cs typeface="굴림" panose="020B0600000101010101" pitchFamily="50" charset="-127"/>
                        </a:rPr>
                        <a:t>4</a:t>
                      </a:r>
                      <a:endParaRPr lang="ko-KR" sz="18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바탕" panose="02030600000101010101" pitchFamily="18" charset="-127"/>
                          <a:cs typeface="굴림" panose="020B0600000101010101" pitchFamily="50" charset="-127"/>
                        </a:rPr>
                        <a:t>piis</a:t>
                      </a:r>
                      <a:endParaRPr lang="ko-KR" sz="18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바탕" panose="02030600000101010101" pitchFamily="18" charset="-127"/>
                          <a:cs typeface="굴림" panose="020B0600000101010101" pitchFamily="50" charset="-127"/>
                        </a:rPr>
                        <a:t>mng_file_temp</a:t>
                      </a:r>
                      <a:endParaRPr lang="ko-KR" sz="18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8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50" charset="-127"/>
                          <a:cs typeface="굴림" panose="020B0600000101010101" pitchFamily="50" charset="-127"/>
                        </a:rPr>
                        <a:t>파일 임시</a:t>
                      </a:r>
                      <a:endParaRPr lang="ko-KR" sz="18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:a16="http://schemas.microsoft.com/office/drawing/2014/main" val="1449954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바탕" panose="02030600000101010101" pitchFamily="18" charset="-127"/>
                          <a:cs typeface="굴림" panose="020B0600000101010101" pitchFamily="50" charset="-127"/>
                        </a:rPr>
                        <a:t>5</a:t>
                      </a:r>
                      <a:endParaRPr lang="ko-KR" sz="18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바탕" panose="02030600000101010101" pitchFamily="18" charset="-127"/>
                          <a:cs typeface="굴림" panose="020B0600000101010101" pitchFamily="50" charset="-127"/>
                        </a:rPr>
                        <a:t>piis</a:t>
                      </a:r>
                      <a:endParaRPr lang="ko-KR" sz="18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바탕" panose="02030600000101010101" pitchFamily="18" charset="-127"/>
                          <a:cs typeface="굴림" panose="020B0600000101010101" pitchFamily="50" charset="-127"/>
                        </a:rPr>
                        <a:t>wrt_character</a:t>
                      </a:r>
                      <a:endParaRPr lang="ko-KR" sz="18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8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50" charset="-127"/>
                          <a:cs typeface="굴림" panose="020B0600000101010101" pitchFamily="50" charset="-127"/>
                        </a:rPr>
                        <a:t>등장인물</a:t>
                      </a:r>
                      <a:endParaRPr lang="ko-KR" sz="18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:a16="http://schemas.microsoft.com/office/drawing/2014/main" val="8662145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바탕" panose="02030600000101010101" pitchFamily="18" charset="-127"/>
                          <a:cs typeface="굴림" panose="020B0600000101010101" pitchFamily="50" charset="-127"/>
                        </a:rPr>
                        <a:t>6</a:t>
                      </a:r>
                      <a:endParaRPr lang="ko-KR" sz="18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바탕" panose="02030600000101010101" pitchFamily="18" charset="-127"/>
                          <a:cs typeface="굴림" panose="020B0600000101010101" pitchFamily="50" charset="-127"/>
                        </a:rPr>
                        <a:t>piis</a:t>
                      </a:r>
                      <a:endParaRPr lang="ko-KR" sz="18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바탕" panose="02030600000101010101" pitchFamily="18" charset="-127"/>
                          <a:cs typeface="굴림" panose="020B0600000101010101" pitchFamily="50" charset="-127"/>
                        </a:rPr>
                        <a:t>wrt_character_tag</a:t>
                      </a:r>
                      <a:endParaRPr lang="ko-KR" sz="18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8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50" charset="-127"/>
                          <a:cs typeface="굴림" panose="020B0600000101010101" pitchFamily="50" charset="-127"/>
                        </a:rPr>
                        <a:t>등장인물 태그</a:t>
                      </a:r>
                      <a:endParaRPr lang="ko-KR" sz="18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:a16="http://schemas.microsoft.com/office/drawing/2014/main" val="35813651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altLang="ko-KR" sz="18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바탕" panose="02030600000101010101" pitchFamily="18" charset="-127"/>
                        </a:rPr>
                        <a:t>…</a:t>
                      </a:r>
                      <a:endParaRPr lang="ko-KR" sz="18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altLang="ko-KR" sz="18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바탕" panose="02030600000101010101" pitchFamily="18" charset="-127"/>
                        </a:rPr>
                        <a:t>…</a:t>
                      </a:r>
                      <a:endParaRPr lang="ko-KR" sz="18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altLang="ko-KR" sz="18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바탕" panose="02030600000101010101" pitchFamily="18" charset="-127"/>
                        </a:rPr>
                        <a:t>…</a:t>
                      </a:r>
                      <a:endParaRPr lang="ko-KR" sz="18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altLang="ko-KR" sz="18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바탕" panose="02030600000101010101" pitchFamily="18" charset="-127"/>
                        </a:rPr>
                        <a:t>…</a:t>
                      </a:r>
                      <a:endParaRPr lang="ko-KR" sz="18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:a16="http://schemas.microsoft.com/office/drawing/2014/main" val="35617208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22559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2"/>
            <a:ext cx="24384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2438400" y="-2"/>
            <a:ext cx="2438400" cy="1604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4876800" y="-2"/>
            <a:ext cx="2438400" cy="1604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73152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97536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60421" y="304800"/>
            <a:ext cx="675570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600" dirty="0">
                <a:solidFill>
                  <a:schemeClr val="accent2"/>
                </a:solidFill>
                <a:latin typeface="+mj-lt"/>
              </a:rPr>
              <a:t>Part 4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61630" y="320188"/>
            <a:ext cx="7572907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600" dirty="0">
                <a:solidFill>
                  <a:schemeClr val="accent2"/>
                </a:solidFill>
              </a:rPr>
              <a:t>데이터베이스 설계 </a:t>
            </a:r>
            <a:r>
              <a:rPr lang="en-US" altLang="ko-KR" sz="3600" dirty="0">
                <a:solidFill>
                  <a:schemeClr val="accent2"/>
                </a:solidFill>
              </a:rPr>
              <a:t>– </a:t>
            </a:r>
            <a:r>
              <a:rPr lang="ko-KR" altLang="en-US" sz="3600" dirty="0">
                <a:solidFill>
                  <a:schemeClr val="accent2"/>
                </a:solidFill>
              </a:rPr>
              <a:t>명명규칙 </a:t>
            </a:r>
            <a:r>
              <a:rPr lang="en-US" altLang="ko-KR" sz="3600" dirty="0">
                <a:solidFill>
                  <a:schemeClr val="accent2"/>
                </a:solidFill>
              </a:rPr>
              <a:t>(</a:t>
            </a:r>
            <a:r>
              <a:rPr lang="ko-KR" altLang="en-US" sz="3600" dirty="0">
                <a:solidFill>
                  <a:schemeClr val="accent2"/>
                </a:solidFill>
              </a:rPr>
              <a:t>컬럼</a:t>
            </a:r>
            <a:r>
              <a:rPr lang="en-US" altLang="ko-KR" sz="3600" dirty="0">
                <a:solidFill>
                  <a:schemeClr val="accent2"/>
                </a:solidFill>
              </a:rPr>
              <a:t>)</a:t>
            </a:r>
          </a:p>
        </p:txBody>
      </p:sp>
      <p:cxnSp>
        <p:nvCxnSpPr>
          <p:cNvPr id="11" name="직선 연결선 10"/>
          <p:cNvCxnSpPr/>
          <p:nvPr/>
        </p:nvCxnSpPr>
        <p:spPr>
          <a:xfrm>
            <a:off x="1061630" y="1097280"/>
            <a:ext cx="111303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5" name="그림 24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624504" y="5654058"/>
            <a:ext cx="2567496" cy="120394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B16D84F-02D8-5569-045E-90278D7DC503}"/>
              </a:ext>
            </a:extLst>
          </p:cNvPr>
          <p:cNvSpPr txBox="1"/>
          <p:nvPr/>
        </p:nvSpPr>
        <p:spPr>
          <a:xfrm>
            <a:off x="-458509" y="1338827"/>
            <a:ext cx="8992909" cy="21162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600200" lvl="3" indent="-228600" algn="l" latinLnBrk="0">
              <a:lnSpc>
                <a:spcPct val="150000"/>
              </a:lnSpc>
              <a:buFont typeface="+mj-lt"/>
              <a:buAutoNum type="arabicPeriod"/>
            </a:pPr>
            <a:r>
              <a:rPr lang="ko-KR" altLang="ko-KR" sz="1800" b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컬럼명은 </a:t>
            </a:r>
            <a:r>
              <a:rPr lang="ko-KR" altLang="ko-KR" sz="1800" b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예약어</a:t>
            </a:r>
            <a:r>
              <a:rPr lang="ko-KR" altLang="ko-KR" sz="1800" b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사용을 지양한다</a:t>
            </a:r>
            <a:r>
              <a:rPr lang="en-US" altLang="ko-KR" sz="1800" b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2800" b="1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1600200" lvl="3" indent="-228600" algn="l" latinLnBrk="0">
              <a:lnSpc>
                <a:spcPct val="150000"/>
              </a:lnSpc>
              <a:buFont typeface="+mj-lt"/>
              <a:buAutoNum type="arabicPeriod"/>
            </a:pPr>
            <a:r>
              <a:rPr lang="ko-KR" altLang="ko-KR" sz="1800" b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컬럼명은 약어 사용할 것을 권장한다</a:t>
            </a:r>
            <a:r>
              <a:rPr lang="en-US" altLang="ko-KR" sz="1800" b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2800" b="1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1600200" lvl="3" indent="-228600" algn="l" latinLnBrk="0">
              <a:lnSpc>
                <a:spcPct val="150000"/>
              </a:lnSpc>
              <a:buFont typeface="+mj-lt"/>
              <a:buAutoNum type="arabicPeriod"/>
            </a:pPr>
            <a:r>
              <a:rPr lang="ko-KR" altLang="ko-KR" sz="1800" b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컬럼명에 테이블명 사용을 지양한다</a:t>
            </a:r>
            <a:r>
              <a:rPr lang="en-US" altLang="ko-KR" sz="1800" b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2800" b="1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1600200" lvl="3" indent="-228600" algn="l" latinLnBrk="0">
              <a:lnSpc>
                <a:spcPct val="150000"/>
              </a:lnSpc>
              <a:buFont typeface="+mj-lt"/>
              <a:buAutoNum type="arabicPeriod"/>
            </a:pPr>
            <a:r>
              <a:rPr lang="ko-KR" altLang="ko-KR" sz="1800" b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컬럼명은 용어사전에 있는 단어 사용할 것을 권장한다</a:t>
            </a:r>
            <a:r>
              <a:rPr lang="en-US" altLang="ko-KR" sz="1800" b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pPr lvl="3" latinLnBrk="0">
              <a:lnSpc>
                <a:spcPct val="150000"/>
              </a:lnSpc>
            </a:pPr>
            <a:r>
              <a:rPr lang="en-US" altLang="ko-KR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Ex) </a:t>
            </a:r>
            <a:r>
              <a:rPr lang="en-US" altLang="ko-KR" sz="1800" b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wrt_character</a:t>
            </a:r>
            <a:r>
              <a:rPr lang="en-US" altLang="ko-KR" sz="1800" b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1800" b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테이블</a:t>
            </a:r>
            <a:endParaRPr lang="ko-KR" altLang="ko-KR" sz="1800" b="1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37A4F697-7C36-FCC5-99CE-ED50381615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5791495"/>
              </p:ext>
            </p:extLst>
          </p:nvPr>
        </p:nvGraphicFramePr>
        <p:xfrm>
          <a:off x="907468" y="3507725"/>
          <a:ext cx="8846132" cy="297536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09841">
                  <a:extLst>
                    <a:ext uri="{9D8B030D-6E8A-4147-A177-3AD203B41FA5}">
                      <a16:colId xmlns:a16="http://schemas.microsoft.com/office/drawing/2014/main" val="2508199906"/>
                    </a:ext>
                  </a:extLst>
                </a:gridCol>
                <a:gridCol w="1667019">
                  <a:extLst>
                    <a:ext uri="{9D8B030D-6E8A-4147-A177-3AD203B41FA5}">
                      <a16:colId xmlns:a16="http://schemas.microsoft.com/office/drawing/2014/main" val="3166207593"/>
                    </a:ext>
                  </a:extLst>
                </a:gridCol>
                <a:gridCol w="2292817">
                  <a:extLst>
                    <a:ext uri="{9D8B030D-6E8A-4147-A177-3AD203B41FA5}">
                      <a16:colId xmlns:a16="http://schemas.microsoft.com/office/drawing/2014/main" val="1572516120"/>
                    </a:ext>
                  </a:extLst>
                </a:gridCol>
                <a:gridCol w="900906">
                  <a:extLst>
                    <a:ext uri="{9D8B030D-6E8A-4147-A177-3AD203B41FA5}">
                      <a16:colId xmlns:a16="http://schemas.microsoft.com/office/drawing/2014/main" val="444710056"/>
                    </a:ext>
                  </a:extLst>
                </a:gridCol>
                <a:gridCol w="644319">
                  <a:extLst>
                    <a:ext uri="{9D8B030D-6E8A-4147-A177-3AD203B41FA5}">
                      <a16:colId xmlns:a16="http://schemas.microsoft.com/office/drawing/2014/main" val="3284403987"/>
                    </a:ext>
                  </a:extLst>
                </a:gridCol>
                <a:gridCol w="1293845">
                  <a:extLst>
                    <a:ext uri="{9D8B030D-6E8A-4147-A177-3AD203B41FA5}">
                      <a16:colId xmlns:a16="http://schemas.microsoft.com/office/drawing/2014/main" val="2269364522"/>
                    </a:ext>
                  </a:extLst>
                </a:gridCol>
                <a:gridCol w="436479">
                  <a:extLst>
                    <a:ext uri="{9D8B030D-6E8A-4147-A177-3AD203B41FA5}">
                      <a16:colId xmlns:a16="http://schemas.microsoft.com/office/drawing/2014/main" val="4171955753"/>
                    </a:ext>
                  </a:extLst>
                </a:gridCol>
                <a:gridCol w="900906">
                  <a:extLst>
                    <a:ext uri="{9D8B030D-6E8A-4147-A177-3AD203B41FA5}">
                      <a16:colId xmlns:a16="http://schemas.microsoft.com/office/drawing/2014/main" val="598837481"/>
                    </a:ext>
                  </a:extLst>
                </a:gridCol>
              </a:tblGrid>
              <a:tr h="397826"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80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굴림" panose="020B0600000101010101" pitchFamily="50" charset="-127"/>
                        </a:rPr>
                        <a:t>순번</a:t>
                      </a:r>
                      <a:endParaRPr lang="ko-KR" sz="180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800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굴림" panose="020B0600000101010101" pitchFamily="50" charset="-127"/>
                        </a:rPr>
                        <a:t>컬럼</a:t>
                      </a:r>
                      <a:r>
                        <a:rPr lang="en-US" sz="1800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굴림" panose="020B0600000101010101" pitchFamily="50" charset="-127"/>
                        </a:rPr>
                        <a:t>_</a:t>
                      </a:r>
                      <a:r>
                        <a:rPr lang="ko-KR" sz="1800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굴림" panose="020B0600000101010101" pitchFamily="50" charset="-127"/>
                        </a:rPr>
                        <a:t>영문</a:t>
                      </a:r>
                      <a:endParaRPr lang="ko-KR" sz="1800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80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굴림" panose="020B0600000101010101" pitchFamily="50" charset="-127"/>
                        </a:rPr>
                        <a:t>컬럼</a:t>
                      </a:r>
                      <a:r>
                        <a:rPr lang="en-US" sz="180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굴림" panose="020B0600000101010101" pitchFamily="50" charset="-127"/>
                        </a:rPr>
                        <a:t>_</a:t>
                      </a:r>
                      <a:r>
                        <a:rPr lang="ko-KR" sz="180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굴림" panose="020B0600000101010101" pitchFamily="50" charset="-127"/>
                        </a:rPr>
                        <a:t>한글</a:t>
                      </a:r>
                      <a:endParaRPr lang="ko-KR" sz="180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80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굴림" panose="020B0600000101010101" pitchFamily="50" charset="-127"/>
                        </a:rPr>
                        <a:t>타입</a:t>
                      </a:r>
                      <a:endParaRPr lang="ko-KR" sz="180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80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굴림" panose="020B0600000101010101" pitchFamily="50" charset="-127"/>
                        </a:rPr>
                        <a:t>길이</a:t>
                      </a:r>
                      <a:endParaRPr lang="ko-KR" sz="180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굴림" panose="020B0600000101010101" pitchFamily="50" charset="-127"/>
                        </a:rPr>
                        <a:t>NOT NULL</a:t>
                      </a:r>
                      <a:endParaRPr lang="ko-KR" sz="180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굴림" panose="020B0600000101010101" pitchFamily="50" charset="-127"/>
                        </a:rPr>
                        <a:t>PK</a:t>
                      </a:r>
                      <a:endParaRPr lang="ko-KR" sz="180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80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굴림" panose="020B0600000101010101" pitchFamily="50" charset="-127"/>
                        </a:rPr>
                        <a:t>기본값</a:t>
                      </a:r>
                      <a:endParaRPr lang="ko-KR" sz="1800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:a16="http://schemas.microsoft.com/office/drawing/2014/main" val="2397625025"/>
                  </a:ext>
                </a:extLst>
              </a:tr>
              <a:tr h="397826"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굴림" panose="020B0600000101010101" pitchFamily="50" charset="-127"/>
                        </a:rPr>
                        <a:t>1</a:t>
                      </a:r>
                      <a:endParaRPr lang="ko-KR" sz="1800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굴림" panose="020B0600000101010101" pitchFamily="50" charset="-127"/>
                        </a:rPr>
                        <a:t>novel_id</a:t>
                      </a:r>
                      <a:endParaRPr lang="ko-KR" sz="180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8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굴림" panose="020B0600000101010101" pitchFamily="50" charset="-127"/>
                        </a:rPr>
                        <a:t>소설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굴림" panose="020B0600000101010101" pitchFamily="50" charset="-127"/>
                        </a:rPr>
                        <a:t>id</a:t>
                      </a:r>
                      <a:endParaRPr lang="ko-KR" sz="180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굴림" panose="020B0600000101010101" pitchFamily="50" charset="-127"/>
                        </a:rPr>
                        <a:t>varchar</a:t>
                      </a:r>
                      <a:endParaRPr lang="ko-KR" sz="180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굴림" panose="020B0600000101010101" pitchFamily="50" charset="-127"/>
                        </a:rPr>
                        <a:t>20</a:t>
                      </a:r>
                      <a:endParaRPr lang="ko-KR" sz="180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굴림" panose="020B0600000101010101" pitchFamily="50" charset="-127"/>
                        </a:rPr>
                        <a:t>1</a:t>
                      </a:r>
                      <a:endParaRPr lang="ko-KR" sz="180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굴림" panose="020B0600000101010101" pitchFamily="50" charset="-127"/>
                        </a:rPr>
                        <a:t>1</a:t>
                      </a:r>
                      <a:endParaRPr lang="ko-KR" sz="180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8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굴림" panose="020B0600000101010101" pitchFamily="50" charset="-127"/>
                        </a:rPr>
                        <a:t>　</a:t>
                      </a:r>
                      <a:endParaRPr lang="ko-KR" sz="180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:a16="http://schemas.microsoft.com/office/drawing/2014/main" val="981164981"/>
                  </a:ext>
                </a:extLst>
              </a:tr>
              <a:tr h="417913"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굴림" panose="020B0600000101010101" pitchFamily="50" charset="-127"/>
                        </a:rPr>
                        <a:t>2</a:t>
                      </a:r>
                      <a:endParaRPr lang="ko-KR" sz="1800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굴림" panose="020B0600000101010101" pitchFamily="50" charset="-127"/>
                        </a:rPr>
                        <a:t>chrt_id</a:t>
                      </a:r>
                      <a:endParaRPr lang="ko-KR" sz="180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8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굴림" panose="020B0600000101010101" pitchFamily="50" charset="-127"/>
                        </a:rPr>
                        <a:t>등장인물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굴림" panose="020B0600000101010101" pitchFamily="50" charset="-127"/>
                        </a:rPr>
                        <a:t>id</a:t>
                      </a:r>
                      <a:endParaRPr lang="ko-KR" sz="180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굴림" panose="020B0600000101010101" pitchFamily="50" charset="-127"/>
                        </a:rPr>
                        <a:t>varchar</a:t>
                      </a:r>
                      <a:endParaRPr lang="ko-KR" sz="180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굴림" panose="020B0600000101010101" pitchFamily="50" charset="-127"/>
                        </a:rPr>
                        <a:t>20</a:t>
                      </a:r>
                      <a:endParaRPr lang="ko-KR" sz="180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굴림" panose="020B0600000101010101" pitchFamily="50" charset="-127"/>
                        </a:rPr>
                        <a:t>1</a:t>
                      </a:r>
                      <a:endParaRPr lang="ko-KR" sz="180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굴림" panose="020B0600000101010101" pitchFamily="50" charset="-127"/>
                        </a:rPr>
                        <a:t>1</a:t>
                      </a:r>
                      <a:endParaRPr lang="ko-KR" sz="180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8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굴림" panose="020B0600000101010101" pitchFamily="50" charset="-127"/>
                        </a:rPr>
                        <a:t>　</a:t>
                      </a:r>
                      <a:endParaRPr lang="ko-KR" sz="180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:a16="http://schemas.microsoft.com/office/drawing/2014/main" val="634894092"/>
                  </a:ext>
                </a:extLst>
              </a:tr>
              <a:tr h="454657"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굴림" panose="020B0600000101010101" pitchFamily="50" charset="-127"/>
                        </a:rPr>
                        <a:t>3</a:t>
                      </a:r>
                      <a:endParaRPr lang="ko-KR" sz="1800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굴림" panose="020B0600000101010101" pitchFamily="50" charset="-127"/>
                        </a:rPr>
                        <a:t>chrt_nm</a:t>
                      </a:r>
                      <a:endParaRPr lang="ko-KR" sz="180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8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굴림" panose="020B0600000101010101" pitchFamily="50" charset="-127"/>
                        </a:rPr>
                        <a:t>등장인물명</a:t>
                      </a:r>
                      <a:endParaRPr lang="ko-KR" sz="180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굴림" panose="020B0600000101010101" pitchFamily="50" charset="-127"/>
                        </a:rPr>
                        <a:t>varchar</a:t>
                      </a:r>
                      <a:endParaRPr lang="ko-KR" sz="180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굴림" panose="020B0600000101010101" pitchFamily="50" charset="-127"/>
                        </a:rPr>
                        <a:t>300</a:t>
                      </a:r>
                      <a:endParaRPr lang="ko-KR" sz="180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8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굴림" panose="020B0600000101010101" pitchFamily="50" charset="-127"/>
                        </a:rPr>
                        <a:t>　</a:t>
                      </a:r>
                      <a:endParaRPr lang="ko-KR" sz="180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8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굴림" panose="020B0600000101010101" pitchFamily="50" charset="-127"/>
                        </a:rPr>
                        <a:t>　</a:t>
                      </a:r>
                      <a:endParaRPr lang="ko-KR" sz="180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8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굴림" panose="020B0600000101010101" pitchFamily="50" charset="-127"/>
                        </a:rPr>
                        <a:t>　</a:t>
                      </a:r>
                      <a:endParaRPr lang="ko-KR" sz="180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:a16="http://schemas.microsoft.com/office/drawing/2014/main" val="899396"/>
                  </a:ext>
                </a:extLst>
              </a:tr>
              <a:tr h="397826"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굴림" panose="020B0600000101010101" pitchFamily="50" charset="-127"/>
                        </a:rPr>
                        <a:t>4</a:t>
                      </a:r>
                      <a:endParaRPr lang="ko-KR" sz="1800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굴림" panose="020B0600000101010101" pitchFamily="50" charset="-127"/>
                        </a:rPr>
                        <a:t>chrt_info</a:t>
                      </a:r>
                      <a:endParaRPr lang="ko-KR" sz="180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8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굴림" panose="020B0600000101010101" pitchFamily="50" charset="-127"/>
                        </a:rPr>
                        <a:t>등장인물정보</a:t>
                      </a:r>
                      <a:endParaRPr lang="ko-KR" sz="180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굴림" panose="020B0600000101010101" pitchFamily="50" charset="-127"/>
                        </a:rPr>
                        <a:t>varchar</a:t>
                      </a:r>
                      <a:endParaRPr lang="ko-KR" sz="18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굴림" panose="020B0600000101010101" pitchFamily="50" charset="-127"/>
                        </a:rPr>
                        <a:t>1000</a:t>
                      </a:r>
                      <a:endParaRPr lang="ko-KR" sz="18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8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굴림" panose="020B0600000101010101" pitchFamily="50" charset="-127"/>
                        </a:rPr>
                        <a:t>　</a:t>
                      </a:r>
                      <a:endParaRPr lang="ko-KR" sz="180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8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굴림" panose="020B0600000101010101" pitchFamily="50" charset="-127"/>
                        </a:rPr>
                        <a:t>　</a:t>
                      </a:r>
                      <a:endParaRPr lang="ko-KR" sz="180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8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굴림" panose="020B0600000101010101" pitchFamily="50" charset="-127"/>
                        </a:rPr>
                        <a:t>　</a:t>
                      </a:r>
                      <a:endParaRPr lang="ko-KR" sz="180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:a16="http://schemas.microsoft.com/office/drawing/2014/main" val="1076438851"/>
                  </a:ext>
                </a:extLst>
              </a:tr>
              <a:tr h="454657"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굴림" panose="020B0600000101010101" pitchFamily="50" charset="-127"/>
                        </a:rPr>
                        <a:t>5</a:t>
                      </a:r>
                      <a:endParaRPr lang="ko-KR" sz="1800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굴림" panose="020B0600000101010101" pitchFamily="50" charset="-127"/>
                        </a:rPr>
                        <a:t>rprs_img_sn</a:t>
                      </a:r>
                      <a:endParaRPr lang="ko-KR" sz="180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8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굴림" panose="020B0600000101010101" pitchFamily="50" charset="-127"/>
                        </a:rPr>
                        <a:t>대표이미지차수</a:t>
                      </a:r>
                      <a:endParaRPr lang="ko-KR" sz="180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굴림" panose="020B0600000101010101" pitchFamily="50" charset="-127"/>
                        </a:rPr>
                        <a:t>int</a:t>
                      </a:r>
                      <a:endParaRPr lang="ko-KR" sz="180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8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굴림" panose="020B0600000101010101" pitchFamily="50" charset="-127"/>
                        </a:rPr>
                        <a:t>　</a:t>
                      </a:r>
                      <a:endParaRPr lang="ko-KR" sz="180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8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굴림" panose="020B0600000101010101" pitchFamily="50" charset="-127"/>
                        </a:rPr>
                        <a:t>　</a:t>
                      </a:r>
                      <a:endParaRPr lang="ko-KR" sz="180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8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굴림" panose="020B0600000101010101" pitchFamily="50" charset="-127"/>
                        </a:rPr>
                        <a:t>　</a:t>
                      </a:r>
                      <a:endParaRPr lang="ko-KR" sz="180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8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굴림" panose="020B0600000101010101" pitchFamily="50" charset="-127"/>
                        </a:rPr>
                        <a:t>　</a:t>
                      </a:r>
                      <a:endParaRPr lang="ko-KR" sz="18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:a16="http://schemas.microsoft.com/office/drawing/2014/main" val="1542246269"/>
                  </a:ext>
                </a:extLst>
              </a:tr>
              <a:tr h="454657"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  <a:endParaRPr lang="ko-KR" sz="1800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altLang="ko-KR" sz="18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  <a:endParaRPr lang="ko-KR" sz="18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altLang="ko-KR" sz="18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  <a:endParaRPr lang="ko-KR" sz="18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altLang="ko-KR" sz="18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  <a:endParaRPr lang="ko-KR" sz="18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altLang="ko-KR" sz="18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  <a:endParaRPr lang="ko-KR" sz="18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altLang="ko-KR" sz="18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  <a:endParaRPr lang="ko-KR" sz="18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altLang="ko-KR" sz="18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  <a:endParaRPr lang="ko-KR" sz="18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r>
                        <a:rPr lang="en-US" altLang="ko-KR" sz="18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  <a:endParaRPr lang="ko-KR" sz="18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:a16="http://schemas.microsoft.com/office/drawing/2014/main" val="40928080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03408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2"/>
            <a:ext cx="24384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2438400" y="-2"/>
            <a:ext cx="2438400" cy="1604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4876800" y="-2"/>
            <a:ext cx="2438400" cy="1604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73152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97536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60421" y="304800"/>
            <a:ext cx="675570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600" dirty="0">
                <a:solidFill>
                  <a:schemeClr val="accent2"/>
                </a:solidFill>
                <a:latin typeface="+mj-lt"/>
              </a:rPr>
              <a:t>Part 4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61630" y="320188"/>
            <a:ext cx="7677102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600" dirty="0">
                <a:solidFill>
                  <a:schemeClr val="accent2"/>
                </a:solidFill>
              </a:rPr>
              <a:t>데이터베이스 설계 </a:t>
            </a:r>
            <a:r>
              <a:rPr lang="en-US" altLang="ko-KR" sz="3600" dirty="0">
                <a:solidFill>
                  <a:schemeClr val="accent2"/>
                </a:solidFill>
              </a:rPr>
              <a:t>– </a:t>
            </a:r>
            <a:r>
              <a:rPr lang="ko-KR" altLang="en-US" sz="3600" dirty="0">
                <a:solidFill>
                  <a:schemeClr val="accent2"/>
                </a:solidFill>
              </a:rPr>
              <a:t>명명규칙 </a:t>
            </a:r>
            <a:r>
              <a:rPr lang="en-US" altLang="ko-KR" sz="3600" dirty="0">
                <a:solidFill>
                  <a:schemeClr val="accent2"/>
                </a:solidFill>
              </a:rPr>
              <a:t>(</a:t>
            </a:r>
            <a:r>
              <a:rPr lang="ko-KR" altLang="en-US" sz="3600" dirty="0">
                <a:solidFill>
                  <a:schemeClr val="accent2"/>
                </a:solidFill>
              </a:rPr>
              <a:t>기타</a:t>
            </a:r>
            <a:r>
              <a:rPr lang="en-US" altLang="ko-KR" sz="3600" dirty="0">
                <a:solidFill>
                  <a:schemeClr val="accent2"/>
                </a:solidFill>
              </a:rPr>
              <a:t>)</a:t>
            </a:r>
          </a:p>
        </p:txBody>
      </p:sp>
      <p:cxnSp>
        <p:nvCxnSpPr>
          <p:cNvPr id="11" name="직선 연결선 10"/>
          <p:cNvCxnSpPr/>
          <p:nvPr/>
        </p:nvCxnSpPr>
        <p:spPr>
          <a:xfrm>
            <a:off x="1061630" y="1097280"/>
            <a:ext cx="111303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5" name="그림 24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624504" y="5654058"/>
            <a:ext cx="2567496" cy="120394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B16D84F-02D8-5569-045E-90278D7DC503}"/>
              </a:ext>
            </a:extLst>
          </p:cNvPr>
          <p:cNvSpPr txBox="1"/>
          <p:nvPr/>
        </p:nvSpPr>
        <p:spPr>
          <a:xfrm>
            <a:off x="-458509" y="1338827"/>
            <a:ext cx="8992909" cy="29472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600200" lvl="3" indent="-228600" algn="l" latinLnBrk="0">
              <a:lnSpc>
                <a:spcPct val="150000"/>
              </a:lnSpc>
              <a:buFont typeface="+mj-lt"/>
              <a:buAutoNum type="arabicPeriod"/>
            </a:pPr>
            <a:r>
              <a:rPr lang="ko-KR" altLang="ko-KR" sz="1800" b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뷰 </a:t>
            </a:r>
            <a:r>
              <a:rPr lang="en-US" altLang="ko-KR" sz="1800" b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: </a:t>
            </a:r>
            <a:r>
              <a:rPr lang="ko-KR" altLang="ko-KR" sz="1800" b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뒷자리가 </a:t>
            </a:r>
            <a:r>
              <a:rPr lang="en-US" altLang="ko-KR" sz="1800" b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‘_v’ </a:t>
            </a:r>
            <a:r>
              <a:rPr lang="ko-KR" altLang="ko-KR" sz="1800" b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로 명명한다</a:t>
            </a:r>
            <a:r>
              <a:rPr lang="en-US" altLang="ko-KR" sz="1800" b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2800" b="1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1600200" lvl="3" indent="-228600" algn="l" latinLnBrk="0">
              <a:lnSpc>
                <a:spcPct val="150000"/>
              </a:lnSpc>
              <a:buFont typeface="+mj-lt"/>
              <a:buAutoNum type="arabicPeriod"/>
            </a:pPr>
            <a:r>
              <a:rPr lang="ko-KR" altLang="ko-KR" sz="1800" b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트리거 </a:t>
            </a:r>
            <a:r>
              <a:rPr lang="en-US" altLang="ko-KR" sz="1800" b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: </a:t>
            </a:r>
            <a:r>
              <a:rPr lang="ko-KR" altLang="ko-KR" sz="1800" b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앞자리가 </a:t>
            </a:r>
            <a:r>
              <a:rPr lang="en-US" altLang="ko-KR" sz="1800" b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‘</a:t>
            </a:r>
            <a:r>
              <a:rPr lang="en-US" altLang="ko-KR" sz="1800" b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tg</a:t>
            </a:r>
            <a:r>
              <a:rPr lang="en-US" altLang="ko-KR" sz="1800" b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_’</a:t>
            </a:r>
            <a:r>
              <a:rPr lang="ko-KR" altLang="ko-KR" sz="1800" b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로 명명한다</a:t>
            </a:r>
            <a:r>
              <a:rPr lang="en-US" altLang="ko-KR" sz="1800" b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2800" b="1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1600200" lvl="3" indent="-228600" algn="l" latinLnBrk="0">
              <a:lnSpc>
                <a:spcPct val="150000"/>
              </a:lnSpc>
              <a:buFont typeface="+mj-lt"/>
              <a:buAutoNum type="arabicPeriod"/>
            </a:pPr>
            <a:r>
              <a:rPr lang="ko-KR" altLang="ko-KR" sz="1800" b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함수 </a:t>
            </a:r>
            <a:r>
              <a:rPr lang="en-US" altLang="ko-KR" sz="1800" b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: </a:t>
            </a:r>
            <a:r>
              <a:rPr lang="ko-KR" altLang="ko-KR" sz="1800" b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앞자리가 </a:t>
            </a:r>
            <a:r>
              <a:rPr lang="en-US" altLang="ko-KR" sz="1800" b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‘</a:t>
            </a:r>
            <a:r>
              <a:rPr lang="en-US" altLang="ko-KR" sz="1800" b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fn</a:t>
            </a:r>
            <a:r>
              <a:rPr lang="en-US" altLang="ko-KR" sz="1800" b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_’</a:t>
            </a:r>
            <a:r>
              <a:rPr lang="ko-KR" altLang="ko-KR" sz="1800" b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으로 명명한다</a:t>
            </a:r>
            <a:r>
              <a:rPr lang="en-US" altLang="ko-KR" sz="1800" b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2800" b="1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1600200" lvl="3" indent="-228600" algn="l" latinLnBrk="0">
              <a:lnSpc>
                <a:spcPct val="150000"/>
              </a:lnSpc>
              <a:buFont typeface="+mj-lt"/>
              <a:buAutoNum type="arabicPeriod"/>
            </a:pPr>
            <a:r>
              <a:rPr lang="ko-KR" altLang="ko-KR" sz="1800" b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프로시저</a:t>
            </a:r>
            <a:r>
              <a:rPr lang="en-US" altLang="ko-KR" sz="1800" b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: </a:t>
            </a:r>
            <a:r>
              <a:rPr lang="ko-KR" altLang="ko-KR" sz="1800" b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앞자리가 </a:t>
            </a:r>
            <a:r>
              <a:rPr lang="en-US" altLang="ko-KR" sz="1800" b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‘</a:t>
            </a:r>
            <a:r>
              <a:rPr lang="en-US" altLang="ko-KR" sz="1800" b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sp</a:t>
            </a:r>
            <a:r>
              <a:rPr lang="en-US" altLang="ko-KR" sz="1800" b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_’</a:t>
            </a:r>
            <a:r>
              <a:rPr lang="ko-KR" altLang="ko-KR" sz="1800" b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로 명명한다</a:t>
            </a:r>
            <a:r>
              <a:rPr lang="en-US" altLang="ko-KR" sz="1800" b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2800" b="1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1600200" lvl="3" indent="-228600" algn="l" latinLnBrk="0">
              <a:lnSpc>
                <a:spcPct val="150000"/>
              </a:lnSpc>
              <a:buFont typeface="+mj-lt"/>
              <a:buAutoNum type="arabicPeriod"/>
            </a:pPr>
            <a:r>
              <a:rPr lang="ko-KR" altLang="ko-KR" sz="1800" b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패키지 </a:t>
            </a:r>
            <a:r>
              <a:rPr lang="en-US" altLang="ko-KR" sz="1800" b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: </a:t>
            </a:r>
            <a:r>
              <a:rPr lang="ko-KR" altLang="ko-KR" sz="1800" b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앞자리가 </a:t>
            </a:r>
            <a:r>
              <a:rPr lang="en-US" altLang="ko-KR" sz="1800" b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‘pkg_’</a:t>
            </a:r>
            <a:r>
              <a:rPr lang="ko-KR" altLang="ko-KR" sz="1800" b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로 명명한다</a:t>
            </a:r>
            <a:r>
              <a:rPr lang="en-US" altLang="ko-KR" sz="1800" b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2800" b="1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1600200" lvl="3" indent="-228600" algn="l" latinLnBrk="0">
              <a:lnSpc>
                <a:spcPct val="150000"/>
              </a:lnSpc>
              <a:buFont typeface="+mj-lt"/>
              <a:buAutoNum type="arabicPeriod"/>
            </a:pPr>
            <a:r>
              <a:rPr lang="ko-KR" altLang="ko-KR" sz="1800" b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제약조건</a:t>
            </a:r>
            <a:r>
              <a:rPr lang="en-US" altLang="ko-KR" sz="1800" b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: </a:t>
            </a:r>
            <a:r>
              <a:rPr lang="ko-KR" altLang="ko-KR" sz="1800" b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앞자리가 </a:t>
            </a:r>
            <a:r>
              <a:rPr lang="en-US" altLang="ko-KR" sz="1800" b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‘</a:t>
            </a:r>
            <a:r>
              <a:rPr lang="en-US" altLang="ko-KR" sz="1800" b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ct</a:t>
            </a:r>
            <a:r>
              <a:rPr lang="en-US" altLang="ko-KR" sz="1800" b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_’</a:t>
            </a:r>
            <a:r>
              <a:rPr lang="ko-KR" altLang="ko-KR" sz="1800" b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로 명명한다</a:t>
            </a:r>
            <a:r>
              <a:rPr lang="en-US" altLang="ko-KR" sz="1800" b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2800" b="1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1600200" lvl="3" indent="-228600" algn="l" latinLnBrk="0">
              <a:lnSpc>
                <a:spcPct val="150000"/>
              </a:lnSpc>
              <a:buFont typeface="+mj-lt"/>
              <a:buAutoNum type="arabicPeriod"/>
            </a:pPr>
            <a:r>
              <a:rPr lang="ko-KR" altLang="ko-KR" sz="1800" b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외래키명</a:t>
            </a:r>
            <a:r>
              <a:rPr lang="en-US" altLang="ko-KR" sz="1800" b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: </a:t>
            </a:r>
            <a:r>
              <a:rPr lang="ko-KR" altLang="ko-KR" sz="1800" b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앞자리가 </a:t>
            </a:r>
            <a:r>
              <a:rPr lang="en-US" altLang="ko-KR" sz="1800" b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‘</a:t>
            </a:r>
            <a:r>
              <a:rPr lang="en-US" altLang="ko-KR" sz="1800" b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fk</a:t>
            </a:r>
            <a:r>
              <a:rPr lang="en-US" altLang="ko-KR" sz="1800" b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_’</a:t>
            </a:r>
            <a:r>
              <a:rPr lang="ko-KR" altLang="ko-KR" sz="1800" b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로 명명한다</a:t>
            </a:r>
            <a:endParaRPr lang="ko-KR" altLang="ko-KR" sz="1800" b="1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288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2"/>
            <a:ext cx="24384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2438400" y="-2"/>
            <a:ext cx="2438400" cy="1604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4876800" y="-2"/>
            <a:ext cx="2438400" cy="1604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73152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97536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60421" y="304800"/>
            <a:ext cx="759694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600">
                <a:solidFill>
                  <a:schemeClr val="accent2"/>
                </a:solidFill>
                <a:latin typeface="+mj-lt"/>
              </a:rPr>
              <a:t>Part 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61630" y="320188"/>
            <a:ext cx="3058851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600" dirty="0">
                <a:solidFill>
                  <a:schemeClr val="accent2"/>
                </a:solidFill>
              </a:rPr>
              <a:t>요구사항 정의</a:t>
            </a:r>
            <a:endParaRPr lang="en-US" altLang="ko-KR" sz="3600" dirty="0">
              <a:solidFill>
                <a:schemeClr val="accent2"/>
              </a:solidFill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1061630" y="1097280"/>
            <a:ext cx="111303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8" name="그림 23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624504" y="5654058"/>
            <a:ext cx="2567496" cy="1203941"/>
          </a:xfrm>
          <a:prstGeom prst="rect">
            <a:avLst/>
          </a:prstGeom>
        </p:spPr>
      </p:pic>
      <p:sp>
        <p:nvSpPr>
          <p:cNvPr id="7" name="Rectangle 2">
            <a:extLst>
              <a:ext uri="{FF2B5EF4-FFF2-40B4-BE49-F238E27FC236}">
                <a16:creationId xmlns:a16="http://schemas.microsoft.com/office/drawing/2014/main" id="{032D3D15-5906-4FFE-69B3-D8C996CEC9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9367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0CEBB14-594A-F630-6513-5A607B619297}"/>
              </a:ext>
            </a:extLst>
          </p:cNvPr>
          <p:cNvSpPr txBox="1"/>
          <p:nvPr/>
        </p:nvSpPr>
        <p:spPr>
          <a:xfrm>
            <a:off x="1061631" y="2098924"/>
            <a:ext cx="2279963" cy="3416320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기능</a:t>
            </a:r>
            <a:endParaRPr lang="en-US" altLang="ko-KR" sz="2400" dirty="0"/>
          </a:p>
          <a:p>
            <a:r>
              <a:rPr lang="ko-KR" altLang="en-US" sz="2400" dirty="0"/>
              <a:t>성능</a:t>
            </a:r>
            <a:endParaRPr lang="en-US" altLang="ko-KR" sz="2400" dirty="0"/>
          </a:p>
          <a:p>
            <a:r>
              <a:rPr lang="ko-KR" altLang="en-US" sz="2400" dirty="0"/>
              <a:t>인터페이스</a:t>
            </a:r>
            <a:endParaRPr lang="en-US" altLang="ko-KR" sz="2400" dirty="0"/>
          </a:p>
          <a:p>
            <a:r>
              <a:rPr lang="ko-KR" altLang="en-US" sz="2400" dirty="0"/>
              <a:t>데이터</a:t>
            </a:r>
            <a:endParaRPr lang="en-US" altLang="ko-KR" sz="2400" dirty="0"/>
          </a:p>
          <a:p>
            <a:r>
              <a:rPr lang="ko-KR" altLang="en-US" sz="2400" dirty="0"/>
              <a:t>테스트</a:t>
            </a:r>
            <a:endParaRPr lang="en-US" altLang="ko-KR" sz="2400" dirty="0"/>
          </a:p>
          <a:p>
            <a:r>
              <a:rPr lang="ko-KR" altLang="en-US" sz="2400" dirty="0"/>
              <a:t>보안</a:t>
            </a:r>
            <a:endParaRPr lang="en-US" altLang="ko-KR" sz="2400" dirty="0"/>
          </a:p>
          <a:p>
            <a:r>
              <a:rPr lang="ko-KR" altLang="en-US" sz="2400" dirty="0"/>
              <a:t>품질</a:t>
            </a:r>
            <a:endParaRPr lang="en-US" altLang="ko-KR" sz="2400" dirty="0"/>
          </a:p>
          <a:p>
            <a:r>
              <a:rPr lang="ko-KR" altLang="en-US" sz="2400" dirty="0"/>
              <a:t>제약사항</a:t>
            </a:r>
            <a:endParaRPr lang="en-US" altLang="ko-KR" sz="2400" dirty="0"/>
          </a:p>
          <a:p>
            <a:r>
              <a:rPr lang="ko-KR" altLang="en-US" sz="2400" dirty="0"/>
              <a:t>프로젝트 지원</a:t>
            </a:r>
            <a:endParaRPr lang="en-US" altLang="ko-KR" sz="2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5A437C7-2E09-BD1A-7579-44F231562228}"/>
              </a:ext>
            </a:extLst>
          </p:cNvPr>
          <p:cNvSpPr txBox="1"/>
          <p:nvPr/>
        </p:nvSpPr>
        <p:spPr>
          <a:xfrm>
            <a:off x="537538" y="1415119"/>
            <a:ext cx="3328147" cy="52322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48</a:t>
            </a:r>
            <a:r>
              <a:rPr lang="ko-KR" altLang="en-US" sz="2800" dirty="0"/>
              <a:t>개 요구사항 제안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2"/>
            <a:ext cx="24384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2438400" y="-2"/>
            <a:ext cx="2438400" cy="1604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4876800" y="-2"/>
            <a:ext cx="2438400" cy="1604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73152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97536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60421" y="304800"/>
            <a:ext cx="675570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600" dirty="0">
                <a:solidFill>
                  <a:schemeClr val="accent2"/>
                </a:solidFill>
                <a:latin typeface="+mj-lt"/>
              </a:rPr>
              <a:t>Part 4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61630" y="320188"/>
            <a:ext cx="7398179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600" dirty="0">
                <a:solidFill>
                  <a:schemeClr val="accent2"/>
                </a:solidFill>
              </a:rPr>
              <a:t>데이터베이스 설계 </a:t>
            </a:r>
            <a:r>
              <a:rPr lang="en-US" altLang="ko-KR" sz="3600" dirty="0">
                <a:solidFill>
                  <a:schemeClr val="accent2"/>
                </a:solidFill>
              </a:rPr>
              <a:t>– </a:t>
            </a:r>
            <a:r>
              <a:rPr lang="ko-KR" altLang="en-US" sz="3600" dirty="0">
                <a:solidFill>
                  <a:schemeClr val="accent2"/>
                </a:solidFill>
              </a:rPr>
              <a:t>테이블 리스트</a:t>
            </a:r>
            <a:endParaRPr lang="en-US" altLang="ko-KR" sz="3600" dirty="0">
              <a:solidFill>
                <a:schemeClr val="accent2"/>
              </a:solidFill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1061630" y="1097280"/>
            <a:ext cx="111303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5" name="그림 24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624504" y="5654058"/>
            <a:ext cx="2567496" cy="1203941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5A2C8085-ECE0-8E7C-E62D-8DDE789753E0}"/>
              </a:ext>
            </a:extLst>
          </p:cNvPr>
          <p:cNvSpPr/>
          <p:nvPr/>
        </p:nvSpPr>
        <p:spPr>
          <a:xfrm>
            <a:off x="908180" y="5262465"/>
            <a:ext cx="2133600" cy="11010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C225989-D90F-CB22-63A9-F5465413D272}"/>
              </a:ext>
            </a:extLst>
          </p:cNvPr>
          <p:cNvSpPr/>
          <p:nvPr/>
        </p:nvSpPr>
        <p:spPr>
          <a:xfrm>
            <a:off x="4177004" y="1126287"/>
            <a:ext cx="4655975" cy="9078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7" name="표 20">
            <a:extLst>
              <a:ext uri="{FF2B5EF4-FFF2-40B4-BE49-F238E27FC236}">
                <a16:creationId xmlns:a16="http://schemas.microsoft.com/office/drawing/2014/main" id="{86DEC7AC-F015-C840-0B9F-6679E08164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9317309"/>
              </p:ext>
            </p:extLst>
          </p:nvPr>
        </p:nvGraphicFramePr>
        <p:xfrm>
          <a:off x="1061630" y="1228042"/>
          <a:ext cx="8300084" cy="53097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7110">
                  <a:extLst>
                    <a:ext uri="{9D8B030D-6E8A-4147-A177-3AD203B41FA5}">
                      <a16:colId xmlns:a16="http://schemas.microsoft.com/office/drawing/2014/main" val="2361277111"/>
                    </a:ext>
                  </a:extLst>
                </a:gridCol>
                <a:gridCol w="2316078">
                  <a:extLst>
                    <a:ext uri="{9D8B030D-6E8A-4147-A177-3AD203B41FA5}">
                      <a16:colId xmlns:a16="http://schemas.microsoft.com/office/drawing/2014/main" val="3798437321"/>
                    </a:ext>
                  </a:extLst>
                </a:gridCol>
                <a:gridCol w="2518448">
                  <a:extLst>
                    <a:ext uri="{9D8B030D-6E8A-4147-A177-3AD203B41FA5}">
                      <a16:colId xmlns:a16="http://schemas.microsoft.com/office/drawing/2014/main" val="3537436507"/>
                    </a:ext>
                  </a:extLst>
                </a:gridCol>
                <a:gridCol w="2518448">
                  <a:extLst>
                    <a:ext uri="{9D8B030D-6E8A-4147-A177-3AD203B41FA5}">
                      <a16:colId xmlns:a16="http://schemas.microsoft.com/office/drawing/2014/main" val="3839655175"/>
                    </a:ext>
                  </a:extLst>
                </a:gridCol>
              </a:tblGrid>
              <a:tr h="331861"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800" b="1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50" charset="-127"/>
                          <a:cs typeface="굴림" panose="020B0600000101010101" pitchFamily="50" charset="-127"/>
                        </a:rPr>
                        <a:t>순번</a:t>
                      </a:r>
                      <a:endParaRPr lang="ko-KR" sz="20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800" b="1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50" charset="-127"/>
                          <a:cs typeface="굴림" panose="020B0600000101010101" pitchFamily="50" charset="-127"/>
                        </a:rPr>
                        <a:t>스키마명</a:t>
                      </a:r>
                      <a:endParaRPr lang="ko-KR" sz="20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800" b="1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50" charset="-127"/>
                          <a:cs typeface="굴림" panose="020B0600000101010101" pitchFamily="50" charset="-127"/>
                        </a:rPr>
                        <a:t>테이블</a:t>
                      </a:r>
                      <a:r>
                        <a:rPr lang="en-US" sz="1800" b="1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50" charset="-127"/>
                          <a:cs typeface="굴림" panose="020B0600000101010101" pitchFamily="50" charset="-127"/>
                        </a:rPr>
                        <a:t>_</a:t>
                      </a:r>
                      <a:r>
                        <a:rPr lang="ko-KR" sz="1800" b="1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50" charset="-127"/>
                          <a:cs typeface="굴림" panose="020B0600000101010101" pitchFamily="50" charset="-127"/>
                        </a:rPr>
                        <a:t>영문</a:t>
                      </a:r>
                      <a:endParaRPr lang="ko-KR" sz="20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800" b="1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50" charset="-127"/>
                          <a:cs typeface="굴림" panose="020B0600000101010101" pitchFamily="50" charset="-127"/>
                        </a:rPr>
                        <a:t>테이블</a:t>
                      </a:r>
                      <a:r>
                        <a:rPr lang="en-US" sz="1800" b="1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50" charset="-127"/>
                          <a:cs typeface="굴림" panose="020B0600000101010101" pitchFamily="50" charset="-127"/>
                        </a:rPr>
                        <a:t>_</a:t>
                      </a:r>
                      <a:r>
                        <a:rPr lang="ko-KR" sz="1800" b="1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50" charset="-127"/>
                          <a:cs typeface="굴림" panose="020B0600000101010101" pitchFamily="50" charset="-127"/>
                        </a:rPr>
                        <a:t>한글</a:t>
                      </a:r>
                      <a:endParaRPr lang="ko-KR" sz="20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:a16="http://schemas.microsoft.com/office/drawing/2014/main" val="1194570788"/>
                  </a:ext>
                </a:extLst>
              </a:tr>
              <a:tr h="331861"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바탕" panose="02030600000101010101" pitchFamily="18" charset="-127"/>
                          <a:cs typeface="굴림" panose="020B0600000101010101" pitchFamily="50" charset="-127"/>
                        </a:rPr>
                        <a:t>1</a:t>
                      </a:r>
                      <a:endParaRPr lang="ko-KR" sz="20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바탕" panose="02030600000101010101" pitchFamily="18" charset="-127"/>
                          <a:cs typeface="굴림" panose="020B0600000101010101" pitchFamily="50" charset="-127"/>
                        </a:rPr>
                        <a:t>piis</a:t>
                      </a:r>
                      <a:endParaRPr lang="ko-KR" sz="20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바탕" panose="02030600000101010101" pitchFamily="18" charset="-127"/>
                          <a:cs typeface="굴림" panose="020B0600000101010101" pitchFamily="50" charset="-127"/>
                        </a:rPr>
                        <a:t>cmm_favorite</a:t>
                      </a:r>
                      <a:endParaRPr lang="ko-KR" sz="20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8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50" charset="-127"/>
                          <a:cs typeface="굴림" panose="020B0600000101010101" pitchFamily="50" charset="-127"/>
                        </a:rPr>
                        <a:t>즐겨찾기</a:t>
                      </a:r>
                      <a:endParaRPr lang="ko-KR" sz="20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:a16="http://schemas.microsoft.com/office/drawing/2014/main" val="2772117436"/>
                  </a:ext>
                </a:extLst>
              </a:tr>
              <a:tr h="331861"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바탕" panose="02030600000101010101" pitchFamily="18" charset="-127"/>
                          <a:cs typeface="굴림" panose="020B0600000101010101" pitchFamily="50" charset="-127"/>
                        </a:rPr>
                        <a:t>2</a:t>
                      </a:r>
                      <a:endParaRPr lang="ko-KR" sz="20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바탕" panose="02030600000101010101" pitchFamily="18" charset="-127"/>
                          <a:cs typeface="굴림" panose="020B0600000101010101" pitchFamily="50" charset="-127"/>
                        </a:rPr>
                        <a:t>piis</a:t>
                      </a:r>
                      <a:endParaRPr lang="ko-KR" sz="20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바탕" panose="02030600000101010101" pitchFamily="18" charset="-127"/>
                          <a:cs typeface="굴림" panose="020B0600000101010101" pitchFamily="50" charset="-127"/>
                        </a:rPr>
                        <a:t>cmm_menu</a:t>
                      </a:r>
                      <a:endParaRPr lang="ko-KR" sz="20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8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50" charset="-127"/>
                          <a:cs typeface="굴림" panose="020B0600000101010101" pitchFamily="50" charset="-127"/>
                        </a:rPr>
                        <a:t>메뉴</a:t>
                      </a:r>
                      <a:endParaRPr lang="ko-KR" sz="20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:a16="http://schemas.microsoft.com/office/drawing/2014/main" val="4209561169"/>
                  </a:ext>
                </a:extLst>
              </a:tr>
              <a:tr h="331861"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바탕" panose="02030600000101010101" pitchFamily="18" charset="-127"/>
                          <a:cs typeface="굴림" panose="020B0600000101010101" pitchFamily="50" charset="-127"/>
                        </a:rPr>
                        <a:t>3</a:t>
                      </a:r>
                      <a:endParaRPr lang="ko-KR" sz="20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바탕" panose="02030600000101010101" pitchFamily="18" charset="-127"/>
                          <a:cs typeface="굴림" panose="020B0600000101010101" pitchFamily="50" charset="-127"/>
                        </a:rPr>
                        <a:t>piis</a:t>
                      </a:r>
                      <a:endParaRPr lang="ko-KR" sz="20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바탕" panose="02030600000101010101" pitchFamily="18" charset="-127"/>
                          <a:cs typeface="굴림" panose="020B0600000101010101" pitchFamily="50" charset="-127"/>
                        </a:rPr>
                        <a:t>cmm_notification</a:t>
                      </a:r>
                      <a:endParaRPr lang="ko-KR" sz="20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8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50" charset="-127"/>
                          <a:cs typeface="굴림" panose="020B0600000101010101" pitchFamily="50" charset="-127"/>
                        </a:rPr>
                        <a:t>알림</a:t>
                      </a:r>
                      <a:endParaRPr lang="ko-KR" sz="20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:a16="http://schemas.microsoft.com/office/drawing/2014/main" val="1470414370"/>
                  </a:ext>
                </a:extLst>
              </a:tr>
              <a:tr h="331861"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바탕" panose="02030600000101010101" pitchFamily="18" charset="-127"/>
                          <a:cs typeface="굴림" panose="020B0600000101010101" pitchFamily="50" charset="-127"/>
                        </a:rPr>
                        <a:t>4</a:t>
                      </a:r>
                      <a:endParaRPr lang="ko-KR" sz="20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바탕" panose="02030600000101010101" pitchFamily="18" charset="-127"/>
                          <a:cs typeface="굴림" panose="020B0600000101010101" pitchFamily="50" charset="-127"/>
                        </a:rPr>
                        <a:t>piis</a:t>
                      </a:r>
                      <a:endParaRPr lang="ko-KR" sz="20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바탕" panose="02030600000101010101" pitchFamily="18" charset="-127"/>
                          <a:cs typeface="굴림" panose="020B0600000101010101" pitchFamily="50" charset="-127"/>
                        </a:rPr>
                        <a:t>cmm_sys_cd</a:t>
                      </a:r>
                      <a:endParaRPr lang="ko-KR" sz="20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8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50" charset="-127"/>
                          <a:cs typeface="굴림" panose="020B0600000101010101" pitchFamily="50" charset="-127"/>
                        </a:rPr>
                        <a:t>시스템코드</a:t>
                      </a:r>
                      <a:endParaRPr lang="ko-KR" sz="20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:a16="http://schemas.microsoft.com/office/drawing/2014/main" val="144995428"/>
                  </a:ext>
                </a:extLst>
              </a:tr>
              <a:tr h="331861"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바탕" panose="02030600000101010101" pitchFamily="18" charset="-127"/>
                          <a:cs typeface="굴림" panose="020B0600000101010101" pitchFamily="50" charset="-127"/>
                        </a:rPr>
                        <a:t>5</a:t>
                      </a:r>
                      <a:endParaRPr lang="ko-KR" sz="20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바탕" panose="02030600000101010101" pitchFamily="18" charset="-127"/>
                          <a:cs typeface="굴림" panose="020B0600000101010101" pitchFamily="50" charset="-127"/>
                        </a:rPr>
                        <a:t>piis</a:t>
                      </a:r>
                      <a:endParaRPr lang="ko-KR" sz="20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바탕" panose="02030600000101010101" pitchFamily="18" charset="-127"/>
                          <a:cs typeface="굴림" panose="020B0600000101010101" pitchFamily="50" charset="-127"/>
                        </a:rPr>
                        <a:t>cmm_sys_cd_grp</a:t>
                      </a:r>
                      <a:endParaRPr lang="ko-KR" sz="20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8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50" charset="-127"/>
                          <a:cs typeface="굴림" panose="020B0600000101010101" pitchFamily="50" charset="-127"/>
                        </a:rPr>
                        <a:t>시스템코드그룹</a:t>
                      </a:r>
                      <a:endParaRPr lang="ko-KR" sz="20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:a16="http://schemas.microsoft.com/office/drawing/2014/main" val="866214555"/>
                  </a:ext>
                </a:extLst>
              </a:tr>
              <a:tr h="331861"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바탕" panose="02030600000101010101" pitchFamily="18" charset="-127"/>
                          <a:cs typeface="굴림" panose="020B0600000101010101" pitchFamily="50" charset="-127"/>
                        </a:rPr>
                        <a:t>6</a:t>
                      </a:r>
                      <a:endParaRPr lang="ko-KR" sz="20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바탕" panose="02030600000101010101" pitchFamily="18" charset="-127"/>
                          <a:cs typeface="굴림" panose="020B0600000101010101" pitchFamily="50" charset="-127"/>
                        </a:rPr>
                        <a:t>piis</a:t>
                      </a:r>
                      <a:endParaRPr lang="ko-KR" sz="20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바탕" panose="02030600000101010101" pitchFamily="18" charset="-127"/>
                          <a:cs typeface="굴림" panose="020B0600000101010101" pitchFamily="50" charset="-127"/>
                        </a:rPr>
                        <a:t>cmm_user</a:t>
                      </a:r>
                      <a:endParaRPr lang="ko-KR" sz="20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8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50" charset="-127"/>
                          <a:cs typeface="굴림" panose="020B0600000101010101" pitchFamily="50" charset="-127"/>
                        </a:rPr>
                        <a:t>유저</a:t>
                      </a:r>
                      <a:endParaRPr lang="ko-KR" sz="20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:a16="http://schemas.microsoft.com/office/drawing/2014/main" val="3581365133"/>
                  </a:ext>
                </a:extLst>
              </a:tr>
              <a:tr h="331861"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바탕" panose="02030600000101010101" pitchFamily="18" charset="-127"/>
                          <a:cs typeface="굴림" panose="020B0600000101010101" pitchFamily="50" charset="-127"/>
                        </a:rPr>
                        <a:t>7</a:t>
                      </a:r>
                      <a:endParaRPr lang="ko-KR" sz="20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바탕" panose="02030600000101010101" pitchFamily="18" charset="-127"/>
                          <a:cs typeface="굴림" panose="020B0600000101010101" pitchFamily="50" charset="-127"/>
                        </a:rPr>
                        <a:t>piis</a:t>
                      </a:r>
                      <a:endParaRPr lang="ko-KR" sz="20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바탕" panose="02030600000101010101" pitchFamily="18" charset="-127"/>
                          <a:cs typeface="굴림" panose="020B0600000101010101" pitchFamily="50" charset="-127"/>
                        </a:rPr>
                        <a:t>mng_file</a:t>
                      </a:r>
                      <a:endParaRPr lang="ko-KR" sz="20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8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50" charset="-127"/>
                          <a:cs typeface="굴림" panose="020B0600000101010101" pitchFamily="50" charset="-127"/>
                        </a:rPr>
                        <a:t>파일</a:t>
                      </a:r>
                      <a:endParaRPr lang="ko-KR" sz="20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:a16="http://schemas.microsoft.com/office/drawing/2014/main" val="3561720889"/>
                  </a:ext>
                </a:extLst>
              </a:tr>
              <a:tr h="331861"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바탕" panose="02030600000101010101" pitchFamily="18" charset="-127"/>
                          <a:cs typeface="굴림" panose="020B0600000101010101" pitchFamily="50" charset="-127"/>
                        </a:rPr>
                        <a:t>8</a:t>
                      </a:r>
                      <a:endParaRPr lang="ko-KR" sz="20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바탕" panose="02030600000101010101" pitchFamily="18" charset="-127"/>
                          <a:cs typeface="굴림" panose="020B0600000101010101" pitchFamily="50" charset="-127"/>
                        </a:rPr>
                        <a:t>piis</a:t>
                      </a:r>
                      <a:endParaRPr lang="ko-KR" sz="20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바탕" panose="02030600000101010101" pitchFamily="18" charset="-127"/>
                          <a:cs typeface="굴림" panose="020B0600000101010101" pitchFamily="50" charset="-127"/>
                        </a:rPr>
                        <a:t>mng_file_temp</a:t>
                      </a:r>
                      <a:endParaRPr lang="ko-KR" sz="20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8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50" charset="-127"/>
                          <a:cs typeface="굴림" panose="020B0600000101010101" pitchFamily="50" charset="-127"/>
                        </a:rPr>
                        <a:t>파일 임시</a:t>
                      </a:r>
                      <a:endParaRPr lang="ko-KR" sz="20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:a16="http://schemas.microsoft.com/office/drawing/2014/main" val="2447061341"/>
                  </a:ext>
                </a:extLst>
              </a:tr>
              <a:tr h="331861"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바탕" panose="02030600000101010101" pitchFamily="18" charset="-127"/>
                          <a:cs typeface="굴림" panose="020B0600000101010101" pitchFamily="50" charset="-127"/>
                        </a:rPr>
                        <a:t>9</a:t>
                      </a:r>
                      <a:endParaRPr lang="ko-KR" sz="20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바탕" panose="02030600000101010101" pitchFamily="18" charset="-127"/>
                          <a:cs typeface="굴림" panose="020B0600000101010101" pitchFamily="50" charset="-127"/>
                        </a:rPr>
                        <a:t>piis</a:t>
                      </a:r>
                      <a:endParaRPr lang="ko-KR" sz="20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바탕" panose="02030600000101010101" pitchFamily="18" charset="-127"/>
                          <a:cs typeface="굴림" panose="020B0600000101010101" pitchFamily="50" charset="-127"/>
                        </a:rPr>
                        <a:t>wrt_character</a:t>
                      </a:r>
                      <a:endParaRPr lang="ko-KR" sz="20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8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50" charset="-127"/>
                          <a:cs typeface="굴림" panose="020B0600000101010101" pitchFamily="50" charset="-127"/>
                        </a:rPr>
                        <a:t>등장인물</a:t>
                      </a:r>
                      <a:endParaRPr lang="ko-KR" sz="20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:a16="http://schemas.microsoft.com/office/drawing/2014/main" val="3063832621"/>
                  </a:ext>
                </a:extLst>
              </a:tr>
              <a:tr h="331861"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바탕" panose="02030600000101010101" pitchFamily="18" charset="-127"/>
                          <a:cs typeface="굴림" panose="020B0600000101010101" pitchFamily="50" charset="-127"/>
                        </a:rPr>
                        <a:t>10</a:t>
                      </a:r>
                      <a:endParaRPr lang="ko-KR" sz="20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바탕" panose="02030600000101010101" pitchFamily="18" charset="-127"/>
                          <a:cs typeface="굴림" panose="020B0600000101010101" pitchFamily="50" charset="-127"/>
                        </a:rPr>
                        <a:t>piis</a:t>
                      </a:r>
                      <a:endParaRPr lang="ko-KR" sz="20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바탕" panose="02030600000101010101" pitchFamily="18" charset="-127"/>
                          <a:cs typeface="굴림" panose="020B0600000101010101" pitchFamily="50" charset="-127"/>
                        </a:rPr>
                        <a:t>wrt_character_tag</a:t>
                      </a:r>
                      <a:endParaRPr lang="ko-KR" sz="20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8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50" charset="-127"/>
                          <a:cs typeface="굴림" panose="020B0600000101010101" pitchFamily="50" charset="-127"/>
                        </a:rPr>
                        <a:t>등장인물 태그</a:t>
                      </a:r>
                      <a:endParaRPr lang="ko-KR" sz="20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:a16="http://schemas.microsoft.com/office/drawing/2014/main" val="1478026925"/>
                  </a:ext>
                </a:extLst>
              </a:tr>
              <a:tr h="331861"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바탕" panose="02030600000101010101" pitchFamily="18" charset="-127"/>
                          <a:cs typeface="굴림" panose="020B0600000101010101" pitchFamily="50" charset="-127"/>
                        </a:rPr>
                        <a:t>11</a:t>
                      </a:r>
                      <a:endParaRPr lang="ko-KR" sz="20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바탕" panose="02030600000101010101" pitchFamily="18" charset="-127"/>
                          <a:cs typeface="굴림" panose="020B0600000101010101" pitchFamily="50" charset="-127"/>
                        </a:rPr>
                        <a:t>piis</a:t>
                      </a:r>
                      <a:endParaRPr lang="ko-KR" sz="20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바탕" panose="02030600000101010101" pitchFamily="18" charset="-127"/>
                          <a:cs typeface="굴림" panose="020B0600000101010101" pitchFamily="50" charset="-127"/>
                        </a:rPr>
                        <a:t>wrt_comment</a:t>
                      </a:r>
                      <a:endParaRPr lang="ko-KR" sz="20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8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50" charset="-127"/>
                          <a:cs typeface="굴림" panose="020B0600000101010101" pitchFamily="50" charset="-127"/>
                        </a:rPr>
                        <a:t>댓글</a:t>
                      </a:r>
                      <a:endParaRPr lang="ko-KR" sz="20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:a16="http://schemas.microsoft.com/office/drawing/2014/main" val="4031923694"/>
                  </a:ext>
                </a:extLst>
              </a:tr>
              <a:tr h="331861"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바탕" panose="02030600000101010101" pitchFamily="18" charset="-127"/>
                          <a:cs typeface="굴림" panose="020B0600000101010101" pitchFamily="50" charset="-127"/>
                        </a:rPr>
                        <a:t>12</a:t>
                      </a:r>
                      <a:endParaRPr lang="ko-KR" sz="20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바탕" panose="02030600000101010101" pitchFamily="18" charset="-127"/>
                          <a:cs typeface="굴림" panose="020B0600000101010101" pitchFamily="50" charset="-127"/>
                        </a:rPr>
                        <a:t>piis</a:t>
                      </a:r>
                      <a:endParaRPr lang="ko-KR" sz="20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바탕" panose="02030600000101010101" pitchFamily="18" charset="-127"/>
                          <a:cs typeface="굴림" panose="020B0600000101010101" pitchFamily="50" charset="-127"/>
                        </a:rPr>
                        <a:t>wrt_episode</a:t>
                      </a:r>
                      <a:endParaRPr lang="ko-KR" sz="20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8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50" charset="-127"/>
                          <a:cs typeface="굴림" panose="020B0600000101010101" pitchFamily="50" charset="-127"/>
                        </a:rPr>
                        <a:t>에피소드</a:t>
                      </a:r>
                      <a:endParaRPr lang="ko-KR" sz="20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:a16="http://schemas.microsoft.com/office/drawing/2014/main" val="2775750646"/>
                  </a:ext>
                </a:extLst>
              </a:tr>
              <a:tr h="331861"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바탕" panose="02030600000101010101" pitchFamily="18" charset="-127"/>
                          <a:cs typeface="굴림" panose="020B0600000101010101" pitchFamily="50" charset="-127"/>
                        </a:rPr>
                        <a:t>13</a:t>
                      </a:r>
                      <a:endParaRPr lang="ko-KR" sz="20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바탕" panose="02030600000101010101" pitchFamily="18" charset="-127"/>
                          <a:cs typeface="굴림" panose="020B0600000101010101" pitchFamily="50" charset="-127"/>
                        </a:rPr>
                        <a:t>piis</a:t>
                      </a:r>
                      <a:endParaRPr lang="ko-KR" sz="20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바탕" panose="02030600000101010101" pitchFamily="18" charset="-127"/>
                          <a:cs typeface="굴림" panose="020B0600000101010101" pitchFamily="50" charset="-127"/>
                        </a:rPr>
                        <a:t>wrt_novel</a:t>
                      </a:r>
                      <a:endParaRPr lang="ko-KR" sz="20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8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50" charset="-127"/>
                          <a:cs typeface="굴림" panose="020B0600000101010101" pitchFamily="50" charset="-127"/>
                        </a:rPr>
                        <a:t>소설</a:t>
                      </a:r>
                      <a:endParaRPr lang="ko-KR" sz="20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:a16="http://schemas.microsoft.com/office/drawing/2014/main" val="1451953665"/>
                  </a:ext>
                </a:extLst>
              </a:tr>
              <a:tr h="331861"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바탕" panose="02030600000101010101" pitchFamily="18" charset="-127"/>
                          <a:cs typeface="굴림" panose="020B0600000101010101" pitchFamily="50" charset="-127"/>
                        </a:rPr>
                        <a:t>14</a:t>
                      </a:r>
                      <a:endParaRPr lang="ko-KR" sz="20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바탕" panose="02030600000101010101" pitchFamily="18" charset="-127"/>
                          <a:cs typeface="굴림" panose="020B0600000101010101" pitchFamily="50" charset="-127"/>
                        </a:rPr>
                        <a:t>piis</a:t>
                      </a:r>
                      <a:endParaRPr lang="ko-KR" sz="20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바탕" panose="02030600000101010101" pitchFamily="18" charset="-127"/>
                          <a:cs typeface="굴림" panose="020B0600000101010101" pitchFamily="50" charset="-127"/>
                        </a:rPr>
                        <a:t>wrt_review</a:t>
                      </a:r>
                      <a:endParaRPr lang="ko-KR" sz="20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8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50" charset="-127"/>
                          <a:cs typeface="굴림" panose="020B0600000101010101" pitchFamily="50" charset="-127"/>
                        </a:rPr>
                        <a:t>후기</a:t>
                      </a:r>
                      <a:endParaRPr lang="ko-KR" sz="20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:a16="http://schemas.microsoft.com/office/drawing/2014/main" val="2883710970"/>
                  </a:ext>
                </a:extLst>
              </a:tr>
              <a:tr h="331861"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바탕" panose="02030600000101010101" pitchFamily="18" charset="-127"/>
                          <a:cs typeface="굴림" panose="020B0600000101010101" pitchFamily="50" charset="-127"/>
                        </a:rPr>
                        <a:t>15</a:t>
                      </a:r>
                      <a:endParaRPr lang="ko-KR" sz="20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바탕" panose="02030600000101010101" pitchFamily="18" charset="-127"/>
                          <a:cs typeface="굴림" panose="020B0600000101010101" pitchFamily="50" charset="-127"/>
                        </a:rPr>
                        <a:t>piis</a:t>
                      </a:r>
                      <a:endParaRPr lang="ko-KR" sz="20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바탕" panose="02030600000101010101" pitchFamily="18" charset="-127"/>
                          <a:cs typeface="굴림" panose="020B0600000101010101" pitchFamily="50" charset="-127"/>
                        </a:rPr>
                        <a:t>wrt_user_novel</a:t>
                      </a:r>
                      <a:endParaRPr lang="ko-KR" sz="20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8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50" charset="-127"/>
                          <a:cs typeface="굴림" panose="020B0600000101010101" pitchFamily="50" charset="-127"/>
                        </a:rPr>
                        <a:t>유저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50" charset="-127"/>
                          <a:cs typeface="굴림" panose="020B0600000101010101" pitchFamily="50" charset="-127"/>
                        </a:rPr>
                        <a:t> - </a:t>
                      </a:r>
                      <a:r>
                        <a:rPr lang="ko-KR" sz="18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50" charset="-127"/>
                          <a:cs typeface="굴림" panose="020B0600000101010101" pitchFamily="50" charset="-127"/>
                        </a:rPr>
                        <a:t>소설</a:t>
                      </a:r>
                      <a:endParaRPr lang="ko-KR" sz="20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:a16="http://schemas.microsoft.com/office/drawing/2014/main" val="2271757914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6485B7E7-79DD-BF04-BC74-26EC78F5D6FA}"/>
              </a:ext>
            </a:extLst>
          </p:cNvPr>
          <p:cNvSpPr txBox="1"/>
          <p:nvPr/>
        </p:nvSpPr>
        <p:spPr>
          <a:xfrm>
            <a:off x="9624504" y="1338772"/>
            <a:ext cx="1971869" cy="92333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dirty="0"/>
              <a:t>15</a:t>
            </a:r>
            <a:r>
              <a:rPr lang="ko-KR" altLang="en-US" dirty="0"/>
              <a:t>개의 테이블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155</a:t>
            </a:r>
            <a:r>
              <a:rPr lang="ko-KR" altLang="en-US" dirty="0"/>
              <a:t>개 컬럼</a:t>
            </a:r>
          </a:p>
        </p:txBody>
      </p:sp>
    </p:spTree>
    <p:extLst>
      <p:ext uri="{BB962C8B-B14F-4D97-AF65-F5344CB8AC3E}">
        <p14:creationId xmlns:p14="http://schemas.microsoft.com/office/powerpoint/2010/main" val="1463545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2"/>
            <a:ext cx="24384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2438400" y="-2"/>
            <a:ext cx="2438400" cy="1604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4876800" y="-2"/>
            <a:ext cx="2438400" cy="1604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73152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97536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60421" y="304800"/>
            <a:ext cx="675570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600" dirty="0">
                <a:solidFill>
                  <a:schemeClr val="accent2"/>
                </a:solidFill>
                <a:latin typeface="+mj-lt"/>
              </a:rPr>
              <a:t>Part 4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61630" y="320188"/>
            <a:ext cx="7629012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600" dirty="0">
                <a:solidFill>
                  <a:schemeClr val="accent2"/>
                </a:solidFill>
              </a:rPr>
              <a:t>데이터베이스 설계 </a:t>
            </a:r>
            <a:r>
              <a:rPr lang="en-US" altLang="ko-KR" sz="3600" dirty="0">
                <a:solidFill>
                  <a:schemeClr val="accent2"/>
                </a:solidFill>
              </a:rPr>
              <a:t>– ERD (</a:t>
            </a:r>
            <a:r>
              <a:rPr lang="ko-KR" altLang="en-US" sz="3600" dirty="0">
                <a:solidFill>
                  <a:schemeClr val="accent2"/>
                </a:solidFill>
              </a:rPr>
              <a:t>공통</a:t>
            </a:r>
            <a:r>
              <a:rPr lang="en-US" altLang="ko-KR" sz="3600" dirty="0">
                <a:solidFill>
                  <a:schemeClr val="accent2"/>
                </a:solidFill>
              </a:rPr>
              <a:t>,</a:t>
            </a:r>
            <a:r>
              <a:rPr lang="ko-KR" altLang="en-US" sz="3600" dirty="0">
                <a:solidFill>
                  <a:schemeClr val="accent2"/>
                </a:solidFill>
              </a:rPr>
              <a:t>관리</a:t>
            </a:r>
            <a:r>
              <a:rPr lang="en-US" altLang="ko-KR" sz="3600" dirty="0">
                <a:solidFill>
                  <a:schemeClr val="accent2"/>
                </a:solidFill>
              </a:rPr>
              <a:t>)</a:t>
            </a:r>
          </a:p>
        </p:txBody>
      </p:sp>
      <p:cxnSp>
        <p:nvCxnSpPr>
          <p:cNvPr id="11" name="직선 연결선 10"/>
          <p:cNvCxnSpPr/>
          <p:nvPr/>
        </p:nvCxnSpPr>
        <p:spPr>
          <a:xfrm>
            <a:off x="1061630" y="1097280"/>
            <a:ext cx="111303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5" name="그림 24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624504" y="5654058"/>
            <a:ext cx="2567496" cy="120394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C86ACC9-A597-983D-CD3C-441A6788BE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701" y="3454523"/>
            <a:ext cx="10107436" cy="262111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D9FBAEDB-066D-68B8-A8CA-5AE56272B6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701" y="1277812"/>
            <a:ext cx="10107436" cy="2019004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5A2C8085-ECE0-8E7C-E62D-8DDE789753E0}"/>
              </a:ext>
            </a:extLst>
          </p:cNvPr>
          <p:cNvSpPr/>
          <p:nvPr/>
        </p:nvSpPr>
        <p:spPr>
          <a:xfrm>
            <a:off x="908180" y="5262465"/>
            <a:ext cx="2133600" cy="11010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0316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2"/>
            <a:ext cx="24384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2438400" y="-2"/>
            <a:ext cx="2438400" cy="1604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4876800" y="-2"/>
            <a:ext cx="2438400" cy="1604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73152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97536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60421" y="304800"/>
            <a:ext cx="675570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600" dirty="0">
                <a:solidFill>
                  <a:schemeClr val="accent2"/>
                </a:solidFill>
                <a:latin typeface="+mj-lt"/>
              </a:rPr>
              <a:t>Part 4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61630" y="320188"/>
            <a:ext cx="7513595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600" dirty="0">
                <a:solidFill>
                  <a:schemeClr val="accent2"/>
                </a:solidFill>
              </a:rPr>
              <a:t>데이터베이스 설계 </a:t>
            </a:r>
            <a:r>
              <a:rPr lang="en-US" altLang="ko-KR" sz="3600" dirty="0">
                <a:solidFill>
                  <a:schemeClr val="accent2"/>
                </a:solidFill>
              </a:rPr>
              <a:t>– </a:t>
            </a:r>
            <a:r>
              <a:rPr lang="ko-KR" altLang="en-US" sz="3600" dirty="0">
                <a:solidFill>
                  <a:schemeClr val="accent2"/>
                </a:solidFill>
              </a:rPr>
              <a:t>논리 </a:t>
            </a:r>
            <a:r>
              <a:rPr lang="en-US" altLang="ko-KR" sz="3600" dirty="0">
                <a:solidFill>
                  <a:schemeClr val="accent2"/>
                </a:solidFill>
              </a:rPr>
              <a:t>ERD (</a:t>
            </a:r>
            <a:r>
              <a:rPr lang="ko-KR" altLang="en-US" sz="3600" dirty="0">
                <a:solidFill>
                  <a:schemeClr val="accent2"/>
                </a:solidFill>
              </a:rPr>
              <a:t>작가</a:t>
            </a:r>
            <a:r>
              <a:rPr lang="en-US" altLang="ko-KR" sz="3600" dirty="0">
                <a:solidFill>
                  <a:schemeClr val="accent2"/>
                </a:solidFill>
              </a:rPr>
              <a:t>)</a:t>
            </a:r>
          </a:p>
        </p:txBody>
      </p:sp>
      <p:cxnSp>
        <p:nvCxnSpPr>
          <p:cNvPr id="11" name="직선 연결선 10"/>
          <p:cNvCxnSpPr/>
          <p:nvPr/>
        </p:nvCxnSpPr>
        <p:spPr>
          <a:xfrm>
            <a:off x="1061630" y="1097280"/>
            <a:ext cx="111303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5" name="그림 24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624504" y="5654058"/>
            <a:ext cx="2567496" cy="1203941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5A2C8085-ECE0-8E7C-E62D-8DDE789753E0}"/>
              </a:ext>
            </a:extLst>
          </p:cNvPr>
          <p:cNvSpPr/>
          <p:nvPr/>
        </p:nvSpPr>
        <p:spPr>
          <a:xfrm>
            <a:off x="908180" y="5262465"/>
            <a:ext cx="2133600" cy="11010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 descr="도표, 개략도이(가) 표시된 사진&#10;&#10;자동 생성된 설명">
            <a:extLst>
              <a:ext uri="{FF2B5EF4-FFF2-40B4-BE49-F238E27FC236}">
                <a16:creationId xmlns:a16="http://schemas.microsoft.com/office/drawing/2014/main" id="{2B345FCF-9145-1AA3-8E5A-67A2061097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980" y="1281404"/>
            <a:ext cx="8024325" cy="5334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47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2"/>
            <a:ext cx="24384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2438400" y="-2"/>
            <a:ext cx="2438400" cy="1604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4876800" y="-2"/>
            <a:ext cx="2438400" cy="1604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73152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97536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60421" y="304800"/>
            <a:ext cx="675570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600" dirty="0">
                <a:solidFill>
                  <a:schemeClr val="accent2"/>
                </a:solidFill>
                <a:latin typeface="+mj-lt"/>
              </a:rPr>
              <a:t>Part 4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61630" y="320188"/>
            <a:ext cx="7617791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600" dirty="0">
                <a:solidFill>
                  <a:schemeClr val="accent2"/>
                </a:solidFill>
              </a:rPr>
              <a:t>데이터베이스 설계 </a:t>
            </a:r>
            <a:r>
              <a:rPr lang="en-US" altLang="ko-KR" sz="3600" dirty="0">
                <a:solidFill>
                  <a:schemeClr val="accent2"/>
                </a:solidFill>
              </a:rPr>
              <a:t>– </a:t>
            </a:r>
            <a:r>
              <a:rPr lang="ko-KR" altLang="en-US" sz="3600" dirty="0">
                <a:solidFill>
                  <a:schemeClr val="accent2"/>
                </a:solidFill>
              </a:rPr>
              <a:t>물리 </a:t>
            </a:r>
            <a:r>
              <a:rPr lang="en-US" altLang="ko-KR" sz="3600" dirty="0">
                <a:solidFill>
                  <a:schemeClr val="accent2"/>
                </a:solidFill>
              </a:rPr>
              <a:t>ERD (</a:t>
            </a:r>
            <a:r>
              <a:rPr lang="ko-KR" altLang="en-US" sz="3600" dirty="0">
                <a:solidFill>
                  <a:schemeClr val="accent2"/>
                </a:solidFill>
              </a:rPr>
              <a:t>작가</a:t>
            </a:r>
            <a:r>
              <a:rPr lang="en-US" altLang="ko-KR" sz="3600" dirty="0">
                <a:solidFill>
                  <a:schemeClr val="accent2"/>
                </a:solidFill>
              </a:rPr>
              <a:t>)</a:t>
            </a:r>
          </a:p>
        </p:txBody>
      </p:sp>
      <p:cxnSp>
        <p:nvCxnSpPr>
          <p:cNvPr id="11" name="직선 연결선 10"/>
          <p:cNvCxnSpPr/>
          <p:nvPr/>
        </p:nvCxnSpPr>
        <p:spPr>
          <a:xfrm>
            <a:off x="1061630" y="1097280"/>
            <a:ext cx="111303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5" name="그림 24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624504" y="5654058"/>
            <a:ext cx="2567496" cy="1203941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5A2C8085-ECE0-8E7C-E62D-8DDE789753E0}"/>
              </a:ext>
            </a:extLst>
          </p:cNvPr>
          <p:cNvSpPr/>
          <p:nvPr/>
        </p:nvSpPr>
        <p:spPr>
          <a:xfrm>
            <a:off x="908180" y="5262465"/>
            <a:ext cx="2133600" cy="11010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 descr="도표, 개략도이(가) 표시된 사진&#10;&#10;자동 생성된 설명">
            <a:extLst>
              <a:ext uri="{FF2B5EF4-FFF2-40B4-BE49-F238E27FC236}">
                <a16:creationId xmlns:a16="http://schemas.microsoft.com/office/drawing/2014/main" id="{50196089-B214-A9B2-7946-9F2C7C6760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7822" y="1293845"/>
            <a:ext cx="7814211" cy="5483289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1C225989-D90F-CB22-63A9-F5465413D272}"/>
              </a:ext>
            </a:extLst>
          </p:cNvPr>
          <p:cNvSpPr/>
          <p:nvPr/>
        </p:nvSpPr>
        <p:spPr>
          <a:xfrm>
            <a:off x="4177004" y="1126287"/>
            <a:ext cx="4655975" cy="9078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1529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  <a:alpha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A16D41A-994B-9BDA-D7DE-8CF2B6E9F22D}"/>
              </a:ext>
            </a:extLst>
          </p:cNvPr>
          <p:cNvGrpSpPr/>
          <p:nvPr/>
        </p:nvGrpSpPr>
        <p:grpSpPr>
          <a:xfrm>
            <a:off x="5002848" y="2579222"/>
            <a:ext cx="1841723" cy="1686108"/>
            <a:chOff x="5002848" y="2117558"/>
            <a:chExt cx="1841723" cy="168610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135B065-130A-0E84-A1FB-06386E3AECF4}"/>
                </a:ext>
              </a:extLst>
            </p:cNvPr>
            <p:cNvSpPr txBox="1"/>
            <p:nvPr/>
          </p:nvSpPr>
          <p:spPr>
            <a:xfrm>
              <a:off x="5002848" y="2117558"/>
              <a:ext cx="1841723" cy="92333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 algn="ctr">
                <a:defRPr/>
              </a:pPr>
              <a:r>
                <a:rPr lang="en-US" altLang="ko-KR" sz="5400" dirty="0">
                  <a:solidFill>
                    <a:schemeClr val="bg1"/>
                  </a:solidFill>
                  <a:latin typeface="+mj-lt"/>
                </a:rPr>
                <a:t>Part 5</a:t>
              </a:r>
              <a:endParaRPr lang="ko-KR" altLang="en-US" sz="54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F0BF984-AA57-7592-94EA-9B708E8A9C50}"/>
                </a:ext>
              </a:extLst>
            </p:cNvPr>
            <p:cNvSpPr txBox="1"/>
            <p:nvPr/>
          </p:nvSpPr>
          <p:spPr>
            <a:xfrm>
              <a:off x="5081172" y="3095780"/>
              <a:ext cx="1685077" cy="70788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ko-KR" altLang="en-US" sz="4000" spc="-300" dirty="0">
                  <a:solidFill>
                    <a:schemeClr val="bg1"/>
                  </a:solidFill>
                </a:rPr>
                <a:t>웹 설계</a:t>
              </a:r>
              <a:endParaRPr lang="en-US" altLang="ko-KR" sz="4000" spc="-300" dirty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2"/>
            <a:ext cx="24384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2438400" y="-2"/>
            <a:ext cx="2438400" cy="1604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4876800" y="-2"/>
            <a:ext cx="2438400" cy="1604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73152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97536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60421" y="304800"/>
            <a:ext cx="675570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600" dirty="0">
                <a:solidFill>
                  <a:schemeClr val="accent2"/>
                </a:solidFill>
                <a:latin typeface="+mj-lt"/>
              </a:rPr>
              <a:t>Part 5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61630" y="320188"/>
            <a:ext cx="5229317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600" dirty="0">
                <a:solidFill>
                  <a:schemeClr val="accent2"/>
                </a:solidFill>
              </a:rPr>
              <a:t>웹 설계 </a:t>
            </a:r>
            <a:r>
              <a:rPr lang="en-US" altLang="ko-KR" sz="3600" dirty="0">
                <a:solidFill>
                  <a:schemeClr val="accent2"/>
                </a:solidFill>
              </a:rPr>
              <a:t>– </a:t>
            </a:r>
            <a:r>
              <a:rPr lang="ko-KR" altLang="en-US" sz="3600" dirty="0">
                <a:solidFill>
                  <a:schemeClr val="accent2"/>
                </a:solidFill>
              </a:rPr>
              <a:t>환경정의 </a:t>
            </a:r>
            <a:r>
              <a:rPr lang="en-US" altLang="ko-KR" sz="3600" dirty="0">
                <a:solidFill>
                  <a:schemeClr val="accent2"/>
                </a:solidFill>
              </a:rPr>
              <a:t>(</a:t>
            </a:r>
            <a:r>
              <a:rPr lang="ko-KR" altLang="en-US" sz="3600" dirty="0">
                <a:solidFill>
                  <a:schemeClr val="accent2"/>
                </a:solidFill>
              </a:rPr>
              <a:t>개요</a:t>
            </a:r>
            <a:r>
              <a:rPr lang="en-US" altLang="ko-KR" sz="3600" dirty="0">
                <a:solidFill>
                  <a:schemeClr val="accent2"/>
                </a:solidFill>
              </a:rPr>
              <a:t>)</a:t>
            </a:r>
          </a:p>
        </p:txBody>
      </p:sp>
      <p:cxnSp>
        <p:nvCxnSpPr>
          <p:cNvPr id="11" name="직선 연결선 10"/>
          <p:cNvCxnSpPr/>
          <p:nvPr/>
        </p:nvCxnSpPr>
        <p:spPr>
          <a:xfrm>
            <a:off x="1061630" y="1097280"/>
            <a:ext cx="111303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5" name="그림 24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624504" y="5654058"/>
            <a:ext cx="2567496" cy="1203941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5A2C8085-ECE0-8E7C-E62D-8DDE789753E0}"/>
              </a:ext>
            </a:extLst>
          </p:cNvPr>
          <p:cNvSpPr/>
          <p:nvPr/>
        </p:nvSpPr>
        <p:spPr>
          <a:xfrm>
            <a:off x="908180" y="5262465"/>
            <a:ext cx="2133600" cy="11010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02109B1-364E-A251-C3B8-91D18079541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590" y="1260037"/>
            <a:ext cx="10352820" cy="510344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37685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2"/>
            <a:ext cx="24384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2438400" y="-2"/>
            <a:ext cx="2438400" cy="1604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4876800" y="-2"/>
            <a:ext cx="2438400" cy="1604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73152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97536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60421" y="304800"/>
            <a:ext cx="675570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600" dirty="0">
                <a:solidFill>
                  <a:schemeClr val="accent2"/>
                </a:solidFill>
                <a:latin typeface="+mj-lt"/>
              </a:rPr>
              <a:t>Part 5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61630" y="320188"/>
            <a:ext cx="5264583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600" dirty="0">
                <a:solidFill>
                  <a:schemeClr val="accent2"/>
                </a:solidFill>
              </a:rPr>
              <a:t>웹 설계 </a:t>
            </a:r>
            <a:r>
              <a:rPr lang="en-US" altLang="ko-KR" sz="3600" dirty="0">
                <a:solidFill>
                  <a:schemeClr val="accent2"/>
                </a:solidFill>
              </a:rPr>
              <a:t>– </a:t>
            </a:r>
            <a:r>
              <a:rPr lang="ko-KR" altLang="en-US" sz="3600" dirty="0">
                <a:solidFill>
                  <a:schemeClr val="accent2"/>
                </a:solidFill>
              </a:rPr>
              <a:t>환경정의 </a:t>
            </a:r>
            <a:r>
              <a:rPr lang="en-US" altLang="ko-KR" sz="3600" dirty="0">
                <a:solidFill>
                  <a:schemeClr val="accent2"/>
                </a:solidFill>
              </a:rPr>
              <a:t>(</a:t>
            </a:r>
            <a:r>
              <a:rPr lang="ko-KR" altLang="en-US" sz="3600" dirty="0">
                <a:solidFill>
                  <a:schemeClr val="accent2"/>
                </a:solidFill>
              </a:rPr>
              <a:t>언어</a:t>
            </a:r>
            <a:r>
              <a:rPr lang="en-US" altLang="ko-KR" sz="3600" dirty="0">
                <a:solidFill>
                  <a:schemeClr val="accent2"/>
                </a:solidFill>
              </a:rPr>
              <a:t>)</a:t>
            </a:r>
          </a:p>
        </p:txBody>
      </p:sp>
      <p:cxnSp>
        <p:nvCxnSpPr>
          <p:cNvPr id="11" name="직선 연결선 10"/>
          <p:cNvCxnSpPr/>
          <p:nvPr/>
        </p:nvCxnSpPr>
        <p:spPr>
          <a:xfrm>
            <a:off x="1061630" y="1097280"/>
            <a:ext cx="111303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5" name="그림 24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624504" y="5654058"/>
            <a:ext cx="2567496" cy="1203941"/>
          </a:xfrm>
          <a:prstGeom prst="rect">
            <a:avLst/>
          </a:prstGeom>
        </p:spPr>
      </p:pic>
      <p:pic>
        <p:nvPicPr>
          <p:cNvPr id="12" name="그림 11" descr="로고이(가) 표시된 사진&#10;&#10;자동 생성된 설명">
            <a:extLst>
              <a:ext uri="{FF2B5EF4-FFF2-40B4-BE49-F238E27FC236}">
                <a16:creationId xmlns:a16="http://schemas.microsoft.com/office/drawing/2014/main" id="{F995008F-363E-1E38-1408-9C445826E42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061630" y="2106161"/>
            <a:ext cx="2809875" cy="2809875"/>
          </a:xfrm>
          <a:prstGeom prst="rect">
            <a:avLst/>
          </a:prstGeom>
        </p:spPr>
      </p:pic>
      <p:pic>
        <p:nvPicPr>
          <p:cNvPr id="15" name="그림 14" descr="로고이(가) 표시된 사진&#10;&#10;자동 생성된 설명">
            <a:extLst>
              <a:ext uri="{FF2B5EF4-FFF2-40B4-BE49-F238E27FC236}">
                <a16:creationId xmlns:a16="http://schemas.microsoft.com/office/drawing/2014/main" id="{6A393901-7429-DAA5-DFFB-8B51AF1D2F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4495392" y="2106160"/>
            <a:ext cx="2809875" cy="280987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50432904-A2B5-F33E-D903-B745048B112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7929154" y="3062478"/>
            <a:ext cx="5039910" cy="1295977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38BE3638-B986-E743-6F07-51E3DFEE9AF4}"/>
              </a:ext>
            </a:extLst>
          </p:cNvPr>
          <p:cNvSpPr/>
          <p:nvPr/>
        </p:nvSpPr>
        <p:spPr>
          <a:xfrm>
            <a:off x="11192328" y="3392287"/>
            <a:ext cx="4655975" cy="9078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1634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2"/>
            <a:ext cx="24384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2438400" y="-2"/>
            <a:ext cx="2438400" cy="1604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4876800" y="-2"/>
            <a:ext cx="2438400" cy="1604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73152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97536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60421" y="304800"/>
            <a:ext cx="675570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600" dirty="0">
                <a:solidFill>
                  <a:schemeClr val="accent2"/>
                </a:solidFill>
                <a:latin typeface="+mj-lt"/>
              </a:rPr>
              <a:t>Part 5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61630" y="320188"/>
            <a:ext cx="5368777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600" dirty="0">
                <a:solidFill>
                  <a:schemeClr val="accent2"/>
                </a:solidFill>
              </a:rPr>
              <a:t>웹 설계 </a:t>
            </a:r>
            <a:r>
              <a:rPr lang="en-US" altLang="ko-KR" sz="3600" dirty="0">
                <a:solidFill>
                  <a:schemeClr val="accent2"/>
                </a:solidFill>
              </a:rPr>
              <a:t>– </a:t>
            </a:r>
            <a:r>
              <a:rPr lang="ko-KR" altLang="en-US" sz="3600" dirty="0">
                <a:solidFill>
                  <a:schemeClr val="accent2"/>
                </a:solidFill>
              </a:rPr>
              <a:t>환경정의 </a:t>
            </a:r>
            <a:r>
              <a:rPr lang="en-US" altLang="ko-KR" sz="3600" dirty="0">
                <a:solidFill>
                  <a:schemeClr val="accent2"/>
                </a:solidFill>
              </a:rPr>
              <a:t>(</a:t>
            </a:r>
            <a:r>
              <a:rPr lang="ko-KR" altLang="en-US" sz="3600" dirty="0">
                <a:solidFill>
                  <a:schemeClr val="accent2"/>
                </a:solidFill>
              </a:rPr>
              <a:t>환경</a:t>
            </a:r>
            <a:r>
              <a:rPr lang="en-US" altLang="ko-KR" sz="3600" dirty="0">
                <a:solidFill>
                  <a:schemeClr val="accent2"/>
                </a:solidFill>
              </a:rPr>
              <a:t>)</a:t>
            </a:r>
          </a:p>
        </p:txBody>
      </p:sp>
      <p:cxnSp>
        <p:nvCxnSpPr>
          <p:cNvPr id="11" name="직선 연결선 10"/>
          <p:cNvCxnSpPr/>
          <p:nvPr/>
        </p:nvCxnSpPr>
        <p:spPr>
          <a:xfrm>
            <a:off x="1061630" y="1097280"/>
            <a:ext cx="111303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5" name="그림 24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624504" y="5654058"/>
            <a:ext cx="2567496" cy="120394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1A8A9DD-8ACA-17F9-66B0-C19FEB5138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7040" y="3850551"/>
            <a:ext cx="2795767" cy="2215514"/>
          </a:xfrm>
          <a:prstGeom prst="rect">
            <a:avLst/>
          </a:prstGeom>
        </p:spPr>
      </p:pic>
      <p:pic>
        <p:nvPicPr>
          <p:cNvPr id="14" name="그림 13" descr="로고이(가) 표시된 사진&#10;&#10;자동 생성된 설명">
            <a:extLst>
              <a:ext uri="{FF2B5EF4-FFF2-40B4-BE49-F238E27FC236}">
                <a16:creationId xmlns:a16="http://schemas.microsoft.com/office/drawing/2014/main" id="{DB164C3B-AAFA-1232-59A8-AE47AC12319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269925" y="1623061"/>
            <a:ext cx="3409987" cy="2040877"/>
          </a:xfrm>
          <a:prstGeom prst="rect">
            <a:avLst/>
          </a:prstGeom>
        </p:spPr>
      </p:pic>
      <p:pic>
        <p:nvPicPr>
          <p:cNvPr id="18" name="그림 17" descr="로고이(가) 표시된 사진&#10;&#10;자동 생성된 설명">
            <a:extLst>
              <a:ext uri="{FF2B5EF4-FFF2-40B4-BE49-F238E27FC236}">
                <a16:creationId xmlns:a16="http://schemas.microsoft.com/office/drawing/2014/main" id="{53EBD55E-76C7-2C6D-0065-7B21665CD4B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6096000" y="1343794"/>
            <a:ext cx="3379756" cy="1901113"/>
          </a:xfrm>
          <a:prstGeom prst="rect">
            <a:avLst/>
          </a:prstGeom>
        </p:spPr>
      </p:pic>
      <p:pic>
        <p:nvPicPr>
          <p:cNvPr id="23" name="그림 22" descr="텍스트, 클립아트, 벡터 그래픽이(가) 표시된 사진&#10;&#10;자동 생성된 설명">
            <a:extLst>
              <a:ext uri="{FF2B5EF4-FFF2-40B4-BE49-F238E27FC236}">
                <a16:creationId xmlns:a16="http://schemas.microsoft.com/office/drawing/2014/main" id="{FC49A597-B26D-0BD0-2123-9063F76516C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1584649" y="4368321"/>
            <a:ext cx="1981200" cy="198120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FE5F2A4E-436E-2A7E-44C1-59E26831C73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99" y="3895569"/>
            <a:ext cx="1463352" cy="1463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334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2"/>
            <a:ext cx="24384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2438400" y="-2"/>
            <a:ext cx="2438400" cy="1604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4876800" y="-2"/>
            <a:ext cx="2438400" cy="1604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73152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97536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60421" y="304800"/>
            <a:ext cx="675570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600" dirty="0">
                <a:solidFill>
                  <a:schemeClr val="accent2"/>
                </a:solidFill>
                <a:latin typeface="+mj-lt"/>
              </a:rPr>
              <a:t>Part 5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61630" y="320188"/>
            <a:ext cx="4062331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600" dirty="0">
                <a:solidFill>
                  <a:schemeClr val="accent2"/>
                </a:solidFill>
              </a:rPr>
              <a:t>웹 설계 </a:t>
            </a:r>
            <a:r>
              <a:rPr lang="en-US" altLang="ko-KR" sz="3600" dirty="0">
                <a:solidFill>
                  <a:schemeClr val="accent2"/>
                </a:solidFill>
              </a:rPr>
              <a:t>– </a:t>
            </a:r>
            <a:r>
              <a:rPr lang="ko-KR" altLang="en-US" sz="3600" dirty="0">
                <a:solidFill>
                  <a:schemeClr val="accent2"/>
                </a:solidFill>
              </a:rPr>
              <a:t>명명규칙</a:t>
            </a:r>
            <a:endParaRPr lang="en-US" altLang="ko-KR" sz="3600" dirty="0">
              <a:solidFill>
                <a:schemeClr val="accent2"/>
              </a:solidFill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1061630" y="1097280"/>
            <a:ext cx="111303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2EA6AB4-E381-C11E-10CC-F5CD50A61079}"/>
              </a:ext>
            </a:extLst>
          </p:cNvPr>
          <p:cNvSpPr txBox="1"/>
          <p:nvPr/>
        </p:nvSpPr>
        <p:spPr>
          <a:xfrm>
            <a:off x="95108" y="1332606"/>
            <a:ext cx="8992909" cy="46701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43000" lvl="2" indent="-228600">
              <a:lnSpc>
                <a:spcPct val="107000"/>
              </a:lnSpc>
              <a:spcAft>
                <a:spcPts val="800"/>
              </a:spcAft>
              <a:buClr>
                <a:srgbClr val="000000"/>
              </a:buClr>
              <a:buSzPts val="1200"/>
              <a:buFont typeface="+mj-lt"/>
              <a:buAutoNum type="arabicParenR"/>
            </a:pPr>
            <a:r>
              <a:rPr lang="en-US" altLang="ko-KR" sz="14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나눔고딕" pitchFamily="2" charset="-127"/>
              </a:rPr>
              <a:t>Java package</a:t>
            </a:r>
          </a:p>
          <a:p>
            <a:pPr lvl="3">
              <a:lnSpc>
                <a:spcPct val="107000"/>
              </a:lnSpc>
              <a:spcAft>
                <a:spcPts val="800"/>
              </a:spcAft>
              <a:buClr>
                <a:srgbClr val="000000"/>
              </a:buClr>
              <a:buSzPts val="1200"/>
            </a:pPr>
            <a:r>
              <a:rPr lang="ko-KR" altLang="ko-KR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맑은 고딕" panose="020B0503020000020004" pitchFamily="50" charset="-127"/>
              </a:rPr>
              <a:t>○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맑은 고딕" panose="020B0503020000020004" pitchFamily="50" charset="-127"/>
              </a:rPr>
              <a:t> [</a:t>
            </a:r>
            <a:r>
              <a:rPr lang="ko-KR" altLang="ko-KR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맑은 고딕" panose="020B0503020000020004" pitchFamily="50" charset="-127"/>
              </a:rPr>
              <a:t>도메인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맑은 고딕" panose="020B0503020000020004" pitchFamily="50" charset="-127"/>
              </a:rPr>
              <a:t>].[</a:t>
            </a:r>
            <a:r>
              <a:rPr lang="ko-KR" altLang="ko-KR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맑은 고딕" panose="020B0503020000020004" pitchFamily="50" charset="-127"/>
              </a:rPr>
              <a:t>회사명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맑은 고딕" panose="020B0503020000020004" pitchFamily="50" charset="-127"/>
              </a:rPr>
              <a:t>].[</a:t>
            </a:r>
            <a:r>
              <a:rPr lang="ko-KR" altLang="ko-KR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맑은 고딕" panose="020B0503020000020004" pitchFamily="50" charset="-127"/>
              </a:rPr>
              <a:t>프로젝트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맑은 고딕" panose="020B0503020000020004" pitchFamily="50" charset="-127"/>
              </a:rPr>
              <a:t>]</a:t>
            </a:r>
            <a:r>
              <a:rPr lang="ko-KR" altLang="ko-KR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맑은 고딕" panose="020B0503020000020004" pitchFamily="50" charset="-127"/>
              </a:rPr>
              <a:t>명을 기본으로 한다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맑은 고딕" panose="020B0503020000020004" pitchFamily="50" charset="-127"/>
              </a:rPr>
              <a:t>.</a:t>
            </a:r>
            <a:endParaRPr lang="ko-KR" altLang="ko-KR" sz="16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바탕" panose="02030600000101010101" pitchFamily="18" charset="-127"/>
            </a:endParaRPr>
          </a:p>
          <a:p>
            <a:pPr marL="1397635" lvl="1">
              <a:lnSpc>
                <a:spcPct val="107000"/>
              </a:lnSpc>
              <a:spcAft>
                <a:spcPts val="800"/>
              </a:spcAft>
            </a:pPr>
            <a:r>
              <a:rPr lang="ko-KR" altLang="ko-KR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맑은 고딕" panose="020B0503020000020004" pitchFamily="50" charset="-127"/>
              </a:rPr>
              <a:t>○ 소문자 사용을 원칙으로 한다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맑은 고딕" panose="020B0503020000020004" pitchFamily="50" charset="-127"/>
              </a:rPr>
              <a:t>.</a:t>
            </a:r>
            <a:endParaRPr lang="ko-KR" altLang="ko-KR" sz="16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바탕" panose="02030600000101010101" pitchFamily="18" charset="-127"/>
            </a:endParaRPr>
          </a:p>
          <a:p>
            <a:pPr marL="1397635" lvl="1">
              <a:lnSpc>
                <a:spcPct val="107000"/>
              </a:lnSpc>
              <a:spcAft>
                <a:spcPts val="800"/>
              </a:spcAft>
            </a:pPr>
            <a:r>
              <a:rPr lang="ko-KR" altLang="ko-KR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맑은 고딕" panose="020B0503020000020004" pitchFamily="50" charset="-127"/>
              </a:rPr>
              <a:t>○ 업무별로 나누어서 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맑은 고딕" panose="020B0503020000020004" pitchFamily="50" charset="-127"/>
              </a:rPr>
              <a:t>package </a:t>
            </a:r>
            <a:r>
              <a:rPr lang="ko-KR" altLang="ko-KR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맑은 고딕" panose="020B0503020000020004" pitchFamily="50" charset="-127"/>
              </a:rPr>
              <a:t>생성할 수 있도록 한다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맑은 고딕" panose="020B0503020000020004" pitchFamily="50" charset="-127"/>
              </a:rPr>
              <a:t>.</a:t>
            </a:r>
            <a:endParaRPr lang="ko-KR" altLang="ko-KR" sz="16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바탕" panose="02030600000101010101" pitchFamily="18" charset="-127"/>
            </a:endParaRPr>
          </a:p>
          <a:p>
            <a:pPr lvl="2">
              <a:lnSpc>
                <a:spcPct val="107000"/>
              </a:lnSpc>
              <a:spcAft>
                <a:spcPts val="800"/>
              </a:spcAft>
              <a:buClr>
                <a:srgbClr val="000000"/>
              </a:buClr>
              <a:buSzPts val="1200"/>
            </a:pPr>
            <a:r>
              <a:rPr lang="en-US" altLang="ko-KR" sz="14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나눔고딕" pitchFamily="2" charset="-127"/>
              </a:rPr>
              <a:t>2) Java Class</a:t>
            </a:r>
            <a:endParaRPr lang="ko-KR" altLang="ko-KR" sz="1600" dirty="0">
              <a:solidFill>
                <a:srgbClr val="000000"/>
              </a:solidFill>
              <a:effectLst/>
              <a:latin typeface="나눔고딕" pitchFamily="2" charset="-127"/>
              <a:ea typeface="나눔고딕" pitchFamily="2" charset="-127"/>
            </a:endParaRPr>
          </a:p>
          <a:p>
            <a:pPr marL="1371600" lvl="1">
              <a:lnSpc>
                <a:spcPct val="107000"/>
              </a:lnSpc>
              <a:spcAft>
                <a:spcPts val="800"/>
              </a:spcAft>
            </a:pPr>
            <a:r>
              <a:rPr lang="ko-KR" altLang="ko-KR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맑은 고딕" panose="020B0503020000020004" pitchFamily="50" charset="-127"/>
              </a:rPr>
              <a:t>○ 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맑은 고딕" panose="020B0503020000020004" pitchFamily="50" charset="-127"/>
              </a:rPr>
              <a:t>java file</a:t>
            </a:r>
            <a:r>
              <a:rPr lang="ko-KR" altLang="ko-KR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맑은 고딕" panose="020B0503020000020004" pitchFamily="50" charset="-127"/>
              </a:rPr>
              <a:t>의 명명규칙은 </a:t>
            </a:r>
            <a:r>
              <a:rPr lang="en-US" altLang="ko-KR" sz="1400" dirty="0">
                <a:solidFill>
                  <a:srgbClr val="1F1F1F"/>
                </a:solidFill>
                <a:effectLst/>
                <a:latin typeface="맑은 고딕" panose="020B0503020000020004" pitchFamily="50" charset="-127"/>
                <a:ea typeface="바탕" panose="02030600000101010101" pitchFamily="18" charset="-127"/>
              </a:rPr>
              <a:t>Pascal Case</a:t>
            </a:r>
            <a:r>
              <a:rPr lang="ko-KR" altLang="ko-KR" sz="140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맑은 고딕" panose="020B0503020000020004" pitchFamily="50" charset="-127"/>
              </a:rPr>
              <a:t>를 따른다</a:t>
            </a:r>
            <a:r>
              <a:rPr lang="en-US" altLang="ko-KR" sz="140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맑은 고딕" panose="020B0503020000020004" pitchFamily="50" charset="-127"/>
              </a:rPr>
              <a:t>.</a:t>
            </a:r>
            <a:endParaRPr lang="ko-KR" altLang="ko-KR" sz="16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바탕" panose="02030600000101010101" pitchFamily="18" charset="-127"/>
            </a:endParaRPr>
          </a:p>
          <a:p>
            <a:pPr marL="1371600" lvl="1">
              <a:lnSpc>
                <a:spcPct val="107000"/>
              </a:lnSpc>
              <a:spcAft>
                <a:spcPts val="800"/>
              </a:spcAft>
            </a:pPr>
            <a:r>
              <a:rPr lang="ko-KR" altLang="ko-KR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맑은 고딕" panose="020B0503020000020004" pitchFamily="50" charset="-127"/>
              </a:rPr>
              <a:t>○ 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맑은 고딕" panose="020B0503020000020004" pitchFamily="50" charset="-127"/>
              </a:rPr>
              <a:t>class </a:t>
            </a:r>
            <a:r>
              <a:rPr lang="ko-KR" altLang="ko-KR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맑은 고딕" panose="020B0503020000020004" pitchFamily="50" charset="-127"/>
              </a:rPr>
              <a:t>사용시 약어 사용을 지향한다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맑은 고딕" panose="020B0503020000020004" pitchFamily="50" charset="-127"/>
              </a:rPr>
              <a:t>.</a:t>
            </a:r>
            <a:r>
              <a:rPr lang="ko-KR" altLang="ko-KR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바탕" panose="02030600000101010101" pitchFamily="18" charset="-127"/>
              </a:rPr>
              <a:t> </a:t>
            </a:r>
            <a:endParaRPr lang="en-US" altLang="ko-KR" sz="16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바탕" panose="02030600000101010101" pitchFamily="18" charset="-127"/>
            </a:endParaRPr>
          </a:p>
          <a:p>
            <a:pPr marL="1371600" lvl="1">
              <a:lnSpc>
                <a:spcPct val="107000"/>
              </a:lnSpc>
              <a:spcAft>
                <a:spcPts val="800"/>
              </a:spcAft>
            </a:pPr>
            <a:r>
              <a:rPr lang="ko-KR" altLang="ko-KR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맑은 고딕" panose="020B0503020000020004" pitchFamily="50" charset="-127"/>
              </a:rPr>
              <a:t>○ </a:t>
            </a:r>
            <a:r>
              <a:rPr lang="en-US" altLang="ko-KR" sz="1400" dirty="0">
                <a:solidFill>
                  <a:srgbClr val="000000"/>
                </a:solidFill>
                <a:latin typeface="Times New Roman" panose="02020603050405020304" pitchFamily="18" charset="0"/>
                <a:ea typeface="맑은 고딕" panose="020B0503020000020004" pitchFamily="50" charset="-127"/>
              </a:rPr>
              <a:t> 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바탕" panose="02030600000101010101" pitchFamily="18" charset="-127"/>
                <a:cs typeface="Times New Roman" panose="02020603050405020304" pitchFamily="18" charset="0"/>
              </a:rPr>
              <a:t>Interface</a:t>
            </a:r>
            <a:r>
              <a:rPr lang="ko-KR" altLang="ko-KR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는 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java </a:t>
            </a:r>
            <a:r>
              <a:rPr lang="ko-KR" altLang="ko-KR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클래스명과 동일한 방법으로 부여한다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6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바탕" panose="02030600000101010101" pitchFamily="18" charset="-127"/>
              <a:cs typeface="Times New Roman" panose="02020603050405020304" pitchFamily="18" charset="0"/>
            </a:endParaRPr>
          </a:p>
          <a:p>
            <a:pPr lvl="2">
              <a:lnSpc>
                <a:spcPct val="107000"/>
              </a:lnSpc>
              <a:spcAft>
                <a:spcPts val="800"/>
              </a:spcAft>
              <a:buClr>
                <a:srgbClr val="000000"/>
              </a:buClr>
              <a:buSzPts val="1200"/>
            </a:pP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나눔고딕" pitchFamily="2" charset="-127"/>
              </a:rPr>
              <a:t>3)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나눔고딕" pitchFamily="2" charset="-127"/>
              </a:rPr>
              <a:t> Java Method</a:t>
            </a:r>
            <a:endParaRPr lang="ko-KR" altLang="ko-KR" sz="1600" dirty="0">
              <a:solidFill>
                <a:srgbClr val="000000"/>
              </a:solidFill>
              <a:effectLst/>
              <a:latin typeface="나눔고딕" pitchFamily="2" charset="-127"/>
              <a:ea typeface="나눔고딕" pitchFamily="2" charset="-127"/>
            </a:endParaRPr>
          </a:p>
          <a:p>
            <a:pPr marL="1269365" lvl="1" indent="127000">
              <a:lnSpc>
                <a:spcPct val="107000"/>
              </a:lnSpc>
              <a:spcAft>
                <a:spcPts val="800"/>
              </a:spcAft>
            </a:pPr>
            <a:r>
              <a:rPr lang="ko-KR" altLang="ko-KR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맑은 고딕" panose="020B0503020000020004" pitchFamily="50" charset="-127"/>
              </a:rPr>
              <a:t>○ 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맑은 고딕" panose="020B0503020000020004" pitchFamily="50" charset="-127"/>
              </a:rPr>
              <a:t>java method</a:t>
            </a:r>
            <a:r>
              <a:rPr lang="ko-KR" altLang="ko-KR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맑은 고딕" panose="020B0503020000020004" pitchFamily="50" charset="-127"/>
              </a:rPr>
              <a:t>의 명명규칙은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맑은 고딕" panose="020B0503020000020004" pitchFamily="50" charset="-127"/>
              </a:rPr>
              <a:t> [</a:t>
            </a:r>
            <a:r>
              <a:rPr lang="ko-KR" altLang="ko-KR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맑은 고딕" panose="020B0503020000020004" pitchFamily="50" charset="-127"/>
              </a:rPr>
              <a:t>동사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맑은 고딕" panose="020B0503020000020004" pitchFamily="50" charset="-127"/>
              </a:rPr>
              <a:t>][</a:t>
            </a:r>
            <a:r>
              <a:rPr lang="ko-KR" altLang="ko-KR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맑은 고딕" panose="020B0503020000020004" pitchFamily="50" charset="-127"/>
              </a:rPr>
              <a:t>용어사전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맑은 고딕" panose="020B0503020000020004" pitchFamily="50" charset="-127"/>
              </a:rPr>
              <a:t>]</a:t>
            </a:r>
            <a:r>
              <a:rPr lang="ko-KR" altLang="ko-KR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맑은 고딕" panose="020B0503020000020004" pitchFamily="50" charset="-127"/>
              </a:rPr>
              <a:t>로 한다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맑은 고딕" panose="020B0503020000020004" pitchFamily="50" charset="-127"/>
              </a:rPr>
              <a:t>.</a:t>
            </a:r>
            <a:endParaRPr lang="ko-KR" altLang="ko-KR" sz="16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바탕" panose="02030600000101010101" pitchFamily="18" charset="-127"/>
            </a:endParaRPr>
          </a:p>
          <a:p>
            <a:pPr marL="1471930" lvl="1" indent="51435">
              <a:lnSpc>
                <a:spcPct val="107000"/>
              </a:lnSpc>
              <a:spcAft>
                <a:spcPts val="800"/>
              </a:spcAft>
            </a:pPr>
            <a:r>
              <a:rPr lang="en-US" altLang="ko-KR" sz="14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바탕" panose="02030600000101010101" pitchFamily="18" charset="-127"/>
              </a:rPr>
              <a:t>※ </a:t>
            </a:r>
            <a:r>
              <a:rPr lang="ko-KR" altLang="ko-KR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맑은 고딕" panose="020B0503020000020004" pitchFamily="50" charset="-127"/>
              </a:rPr>
              <a:t>클래스 명명은 필수로 하되 메소드 명명규칙은 용어사전을 최대한 준용하도록 한다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맑은 고딕" panose="020B0503020000020004" pitchFamily="50" charset="-127"/>
              </a:rPr>
              <a:t>.</a:t>
            </a:r>
            <a:endParaRPr lang="ko-KR" altLang="ko-KR" sz="16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바탕" panose="02030600000101010101" pitchFamily="18" charset="-127"/>
            </a:endParaRPr>
          </a:p>
          <a:p>
            <a:pPr marL="1345565" lvl="1">
              <a:lnSpc>
                <a:spcPct val="107000"/>
              </a:lnSpc>
              <a:spcAft>
                <a:spcPts val="800"/>
              </a:spcAft>
            </a:pPr>
            <a:r>
              <a:rPr lang="ko-KR" altLang="ko-KR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맑은 고딕" panose="020B0503020000020004" pitchFamily="50" charset="-127"/>
              </a:rPr>
              <a:t>○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맑은 고딕" panose="020B0503020000020004" pitchFamily="50" charset="-127"/>
              </a:rPr>
              <a:t> java method</a:t>
            </a:r>
            <a:r>
              <a:rPr lang="ko-KR" altLang="ko-KR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맑은 고딕" panose="020B0503020000020004" pitchFamily="50" charset="-127"/>
              </a:rPr>
              <a:t>는 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맑은 고딕" panose="020B0503020000020004" pitchFamily="50" charset="-127"/>
              </a:rPr>
              <a:t>camel case</a:t>
            </a:r>
            <a:r>
              <a:rPr lang="ko-KR" altLang="ko-KR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맑은 고딕" panose="020B0503020000020004" pitchFamily="50" charset="-127"/>
              </a:rPr>
              <a:t>를 따른다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맑은 고딕" panose="020B0503020000020004" pitchFamily="50" charset="-127"/>
              </a:rPr>
              <a:t>.</a:t>
            </a:r>
            <a:endParaRPr lang="ko-KR" altLang="ko-KR" sz="16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바탕" panose="02030600000101010101" pitchFamily="18" charset="-127"/>
            </a:endParaRPr>
          </a:p>
          <a:p>
            <a:pPr marL="1345565" lvl="1">
              <a:lnSpc>
                <a:spcPct val="107000"/>
              </a:lnSpc>
              <a:spcAft>
                <a:spcPts val="800"/>
              </a:spcAft>
            </a:pPr>
            <a:r>
              <a:rPr lang="ko-KR" altLang="ko-KR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맑은 고딕" panose="020B0503020000020004" pitchFamily="50" charset="-127"/>
              </a:rPr>
              <a:t>○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맑은 고딕" panose="020B0503020000020004" pitchFamily="50" charset="-127"/>
              </a:rPr>
              <a:t> java method</a:t>
            </a:r>
            <a:r>
              <a:rPr lang="ko-KR" altLang="ko-KR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맑은 고딕" panose="020B0503020000020004" pitchFamily="50" charset="-127"/>
              </a:rPr>
              <a:t>는 숫자 및 특수문자는 사용하지 않는다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맑은 고딕" panose="020B0503020000020004" pitchFamily="50" charset="-127"/>
              </a:rPr>
              <a:t>.</a:t>
            </a:r>
            <a:endParaRPr lang="ko-KR" altLang="ko-KR" sz="16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바탕" panose="02030600000101010101" pitchFamily="18" charset="-127"/>
            </a:endParaRPr>
          </a:p>
          <a:p>
            <a:pPr marL="1345565" lvl="1">
              <a:lnSpc>
                <a:spcPct val="107000"/>
              </a:lnSpc>
              <a:spcAft>
                <a:spcPts val="800"/>
              </a:spcAft>
            </a:pPr>
            <a:r>
              <a:rPr lang="ko-KR" altLang="ko-KR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맑은 고딕" panose="020B0503020000020004" pitchFamily="50" charset="-127"/>
              </a:rPr>
              <a:t>○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맑은 고딕" panose="020B0503020000020004" pitchFamily="50" charset="-127"/>
              </a:rPr>
              <a:t> method</a:t>
            </a:r>
            <a:r>
              <a:rPr lang="ko-KR" altLang="ko-KR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맑은 고딕" panose="020B0503020000020004" pitchFamily="50" charset="-127"/>
              </a:rPr>
              <a:t>에서 사용하는 동사는 다음 표와 같이 명명한다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맑은 고딕" panose="020B0503020000020004" pitchFamily="50" charset="-127"/>
              </a:rPr>
              <a:t>.	</a:t>
            </a:r>
            <a:endParaRPr lang="ko-KR" altLang="ko-KR" sz="16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바탕" panose="02030600000101010101" pitchFamily="18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BB5C0441-CF0E-3458-1691-24646E0A98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624504" y="5654058"/>
            <a:ext cx="2567496" cy="1203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297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2"/>
            <a:ext cx="24384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2438400" y="-2"/>
            <a:ext cx="2438400" cy="1604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4876800" y="-2"/>
            <a:ext cx="2438400" cy="1604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73152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97536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60421" y="304800"/>
            <a:ext cx="675570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600" dirty="0">
                <a:solidFill>
                  <a:schemeClr val="accent2"/>
                </a:solidFill>
                <a:latin typeface="+mj-lt"/>
              </a:rPr>
              <a:t>Part 5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61630" y="320188"/>
            <a:ext cx="4628190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600" dirty="0">
                <a:solidFill>
                  <a:schemeClr val="accent2"/>
                </a:solidFill>
              </a:rPr>
              <a:t>웹 설계 </a:t>
            </a:r>
            <a:r>
              <a:rPr lang="en-US" altLang="ko-KR" sz="3600" dirty="0">
                <a:solidFill>
                  <a:schemeClr val="accent2"/>
                </a:solidFill>
              </a:rPr>
              <a:t>– </a:t>
            </a:r>
            <a:r>
              <a:rPr lang="ko-KR" altLang="en-US" sz="3600" dirty="0">
                <a:solidFill>
                  <a:schemeClr val="accent2"/>
                </a:solidFill>
              </a:rPr>
              <a:t>클래스 정의</a:t>
            </a:r>
            <a:endParaRPr lang="en-US" altLang="ko-KR" sz="3600" dirty="0">
              <a:solidFill>
                <a:schemeClr val="accent2"/>
              </a:solidFill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1061630" y="1097280"/>
            <a:ext cx="111303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5F72F14F-E6B8-6B14-4660-D63403928C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624504" y="5654058"/>
            <a:ext cx="2567496" cy="1203941"/>
          </a:xfrm>
          <a:prstGeom prst="rect">
            <a:avLst/>
          </a:prstGeom>
        </p:spPr>
      </p:pic>
      <p:pic>
        <p:nvPicPr>
          <p:cNvPr id="10" name="그림 9" descr="텍스트, 전자제품이(가) 표시된 사진&#10;&#10;자동 생성된 설명">
            <a:extLst>
              <a:ext uri="{FF2B5EF4-FFF2-40B4-BE49-F238E27FC236}">
                <a16:creationId xmlns:a16="http://schemas.microsoft.com/office/drawing/2014/main" id="{2E20F4D8-6B6F-6305-614A-C3DA57D7F78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991" y="1165164"/>
            <a:ext cx="10765070" cy="498729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65702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2"/>
            <a:ext cx="24384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2438400" y="-2"/>
            <a:ext cx="2438400" cy="1604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4876800" y="-2"/>
            <a:ext cx="2438400" cy="1604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73152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97536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60421" y="304800"/>
            <a:ext cx="759694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600">
                <a:solidFill>
                  <a:schemeClr val="accent2"/>
                </a:solidFill>
                <a:latin typeface="+mj-lt"/>
              </a:rPr>
              <a:t>Part 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61630" y="320188"/>
            <a:ext cx="3058851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600" dirty="0">
                <a:solidFill>
                  <a:schemeClr val="accent2"/>
                </a:solidFill>
              </a:rPr>
              <a:t>요구사항 정의</a:t>
            </a:r>
            <a:endParaRPr lang="en-US" altLang="ko-KR" sz="3600" dirty="0">
              <a:solidFill>
                <a:schemeClr val="accent2"/>
              </a:solidFill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1061630" y="1097280"/>
            <a:ext cx="111303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8" name="그림 23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624504" y="5654058"/>
            <a:ext cx="2567496" cy="1203941"/>
          </a:xfrm>
          <a:prstGeom prst="rect">
            <a:avLst/>
          </a:prstGeom>
        </p:spPr>
      </p:pic>
      <p:sp>
        <p:nvSpPr>
          <p:cNvPr id="7" name="Rectangle 2">
            <a:extLst>
              <a:ext uri="{FF2B5EF4-FFF2-40B4-BE49-F238E27FC236}">
                <a16:creationId xmlns:a16="http://schemas.microsoft.com/office/drawing/2014/main" id="{032D3D15-5906-4FFE-69B3-D8C996CEC9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9367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0CEBB14-594A-F630-6513-5A607B619297}"/>
              </a:ext>
            </a:extLst>
          </p:cNvPr>
          <p:cNvSpPr txBox="1"/>
          <p:nvPr/>
        </p:nvSpPr>
        <p:spPr>
          <a:xfrm>
            <a:off x="1061631" y="2098924"/>
            <a:ext cx="2279963" cy="3416320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기능</a:t>
            </a:r>
            <a:endParaRPr lang="en-US" altLang="ko-KR" sz="2400" dirty="0"/>
          </a:p>
          <a:p>
            <a:r>
              <a:rPr lang="ko-KR" altLang="en-US" sz="2400" dirty="0"/>
              <a:t>성능</a:t>
            </a:r>
            <a:endParaRPr lang="en-US" altLang="ko-KR" sz="2400" dirty="0"/>
          </a:p>
          <a:p>
            <a:r>
              <a:rPr lang="ko-KR" altLang="en-US" sz="2400" dirty="0"/>
              <a:t>인터페이스</a:t>
            </a:r>
            <a:endParaRPr lang="en-US" altLang="ko-KR" sz="2400" dirty="0"/>
          </a:p>
          <a:p>
            <a:r>
              <a:rPr lang="ko-KR" altLang="en-US" sz="2400" dirty="0"/>
              <a:t>데이터</a:t>
            </a:r>
            <a:endParaRPr lang="en-US" altLang="ko-KR" sz="2400" dirty="0"/>
          </a:p>
          <a:p>
            <a:r>
              <a:rPr lang="ko-KR" altLang="en-US" sz="2400" dirty="0"/>
              <a:t>테스트</a:t>
            </a:r>
            <a:endParaRPr lang="en-US" altLang="ko-KR" sz="2400" dirty="0"/>
          </a:p>
          <a:p>
            <a:r>
              <a:rPr lang="ko-KR" altLang="en-US" sz="2400" dirty="0"/>
              <a:t>보안</a:t>
            </a:r>
            <a:endParaRPr lang="en-US" altLang="ko-KR" sz="2400" dirty="0"/>
          </a:p>
          <a:p>
            <a:r>
              <a:rPr lang="ko-KR" altLang="en-US" sz="2400" dirty="0"/>
              <a:t>품질</a:t>
            </a:r>
            <a:endParaRPr lang="en-US" altLang="ko-KR" sz="2400" dirty="0"/>
          </a:p>
          <a:p>
            <a:r>
              <a:rPr lang="ko-KR" altLang="en-US" sz="2400" dirty="0"/>
              <a:t>제약사항</a:t>
            </a:r>
            <a:endParaRPr lang="en-US" altLang="ko-KR" sz="2400" dirty="0"/>
          </a:p>
          <a:p>
            <a:r>
              <a:rPr lang="ko-KR" altLang="en-US" sz="2400" dirty="0"/>
              <a:t>프로젝트 지원</a:t>
            </a:r>
            <a:endParaRPr lang="en-US" altLang="ko-KR" sz="2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5A437C7-2E09-BD1A-7579-44F231562228}"/>
              </a:ext>
            </a:extLst>
          </p:cNvPr>
          <p:cNvSpPr txBox="1"/>
          <p:nvPr/>
        </p:nvSpPr>
        <p:spPr>
          <a:xfrm>
            <a:off x="537538" y="1415119"/>
            <a:ext cx="3328147" cy="52322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48</a:t>
            </a:r>
            <a:r>
              <a:rPr lang="ko-KR" altLang="en-US" sz="2800" dirty="0"/>
              <a:t>개 요구사항 제안</a:t>
            </a: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53171FAD-0966-E086-29C4-A6C7ED533E40}"/>
              </a:ext>
            </a:extLst>
          </p:cNvPr>
          <p:cNvCxnSpPr>
            <a:cxnSpLocks/>
          </p:cNvCxnSpPr>
          <p:nvPr/>
        </p:nvCxnSpPr>
        <p:spPr>
          <a:xfrm>
            <a:off x="3671046" y="2514422"/>
            <a:ext cx="11026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41230E2F-8EF8-3177-CD0B-D007A2292787}"/>
              </a:ext>
            </a:extLst>
          </p:cNvPr>
          <p:cNvSpPr txBox="1"/>
          <p:nvPr/>
        </p:nvSpPr>
        <p:spPr>
          <a:xfrm>
            <a:off x="5126259" y="2098924"/>
            <a:ext cx="2114982" cy="2677656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기능</a:t>
            </a:r>
            <a:endParaRPr lang="en-US" altLang="ko-KR" sz="2400" dirty="0"/>
          </a:p>
          <a:p>
            <a:r>
              <a:rPr lang="ko-KR" altLang="en-US" sz="2400" dirty="0"/>
              <a:t>성능</a:t>
            </a:r>
            <a:endParaRPr lang="en-US" altLang="ko-KR" sz="2400" dirty="0"/>
          </a:p>
          <a:p>
            <a:r>
              <a:rPr lang="ko-KR" altLang="en-US" sz="2400" dirty="0"/>
              <a:t>인터페이스</a:t>
            </a:r>
            <a:endParaRPr lang="en-US" altLang="ko-KR" sz="2400" dirty="0"/>
          </a:p>
          <a:p>
            <a:r>
              <a:rPr lang="ko-KR" altLang="en-US" sz="2400" dirty="0"/>
              <a:t>데이터</a:t>
            </a:r>
            <a:endParaRPr lang="en-US" altLang="ko-KR" sz="2400" dirty="0"/>
          </a:p>
          <a:p>
            <a:r>
              <a:rPr lang="ko-KR" altLang="en-US" sz="2400" dirty="0"/>
              <a:t>테스트</a:t>
            </a:r>
            <a:endParaRPr lang="en-US" altLang="ko-KR" sz="2400" dirty="0"/>
          </a:p>
          <a:p>
            <a:r>
              <a:rPr lang="ko-KR" altLang="en-US" sz="2400" dirty="0"/>
              <a:t>보안</a:t>
            </a:r>
            <a:endParaRPr lang="en-US" altLang="ko-KR" sz="2400" dirty="0"/>
          </a:p>
          <a:p>
            <a:r>
              <a:rPr lang="ko-KR" altLang="en-US" sz="2400" dirty="0"/>
              <a:t>품질</a:t>
            </a:r>
            <a:endParaRPr lang="en-US" altLang="ko-KR" sz="24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205B571-925B-7A7C-5050-41CD9355C58E}"/>
              </a:ext>
            </a:extLst>
          </p:cNvPr>
          <p:cNvSpPr txBox="1"/>
          <p:nvPr/>
        </p:nvSpPr>
        <p:spPr>
          <a:xfrm>
            <a:off x="4628716" y="1413530"/>
            <a:ext cx="3328147" cy="52322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82</a:t>
            </a:r>
            <a:r>
              <a:rPr lang="ko-KR" altLang="en-US" sz="2800" dirty="0"/>
              <a:t>개 요구사항 정의</a:t>
            </a:r>
          </a:p>
        </p:txBody>
      </p:sp>
    </p:spTree>
    <p:extLst>
      <p:ext uri="{BB962C8B-B14F-4D97-AF65-F5344CB8AC3E}">
        <p14:creationId xmlns:p14="http://schemas.microsoft.com/office/powerpoint/2010/main" val="172625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2"/>
            <a:ext cx="24384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2438400" y="-2"/>
            <a:ext cx="2438400" cy="1604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4876800" y="-2"/>
            <a:ext cx="2438400" cy="1604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73152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97536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60421" y="304800"/>
            <a:ext cx="675570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600" dirty="0">
                <a:solidFill>
                  <a:schemeClr val="accent2"/>
                </a:solidFill>
                <a:latin typeface="+mj-lt"/>
              </a:rPr>
              <a:t>Part 5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61630" y="320188"/>
            <a:ext cx="6753772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600" dirty="0">
                <a:solidFill>
                  <a:schemeClr val="accent2"/>
                </a:solidFill>
              </a:rPr>
              <a:t>웹 설계 </a:t>
            </a:r>
            <a:r>
              <a:rPr lang="en-US" altLang="ko-KR" sz="3600" dirty="0">
                <a:solidFill>
                  <a:schemeClr val="accent2"/>
                </a:solidFill>
              </a:rPr>
              <a:t>– </a:t>
            </a:r>
            <a:r>
              <a:rPr lang="ko-KR" altLang="en-US" sz="3600" dirty="0">
                <a:solidFill>
                  <a:schemeClr val="accent2"/>
                </a:solidFill>
              </a:rPr>
              <a:t>클래스 정의 </a:t>
            </a:r>
            <a:r>
              <a:rPr lang="en-US" altLang="ko-KR" sz="3600" dirty="0">
                <a:solidFill>
                  <a:schemeClr val="accent2"/>
                </a:solidFill>
              </a:rPr>
              <a:t>(</a:t>
            </a:r>
            <a:r>
              <a:rPr lang="ko-KR" altLang="en-US" sz="3600" dirty="0">
                <a:solidFill>
                  <a:schemeClr val="accent2"/>
                </a:solidFill>
              </a:rPr>
              <a:t>업무영역</a:t>
            </a:r>
            <a:r>
              <a:rPr lang="en-US" altLang="ko-KR" sz="3600" dirty="0">
                <a:solidFill>
                  <a:schemeClr val="accent2"/>
                </a:solidFill>
              </a:rPr>
              <a:t>)</a:t>
            </a:r>
          </a:p>
        </p:txBody>
      </p:sp>
      <p:cxnSp>
        <p:nvCxnSpPr>
          <p:cNvPr id="11" name="직선 연결선 10"/>
          <p:cNvCxnSpPr/>
          <p:nvPr/>
        </p:nvCxnSpPr>
        <p:spPr>
          <a:xfrm>
            <a:off x="1061630" y="1097280"/>
            <a:ext cx="111303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898ED257-5FCC-5203-4477-CC296F3F84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624504" y="5654058"/>
            <a:ext cx="2567496" cy="120394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76BB94D-EC28-03B9-6A6D-FFB360DE101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991" y="1228042"/>
            <a:ext cx="10698752" cy="4933806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24049B7-4C14-C4FC-4314-AB820AD637D6}"/>
              </a:ext>
            </a:extLst>
          </p:cNvPr>
          <p:cNvSpPr txBox="1"/>
          <p:nvPr/>
        </p:nvSpPr>
        <p:spPr>
          <a:xfrm>
            <a:off x="6185367" y="4069634"/>
            <a:ext cx="5216843" cy="52322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100+ </a:t>
            </a:r>
            <a:r>
              <a:rPr lang="ko-KR" altLang="en-US" sz="2800" dirty="0">
                <a:solidFill>
                  <a:schemeClr val="bg1"/>
                </a:solidFill>
              </a:rPr>
              <a:t>개 클래스</a:t>
            </a:r>
            <a:r>
              <a:rPr lang="en-US" altLang="ko-KR" sz="2800" dirty="0">
                <a:solidFill>
                  <a:schemeClr val="bg1"/>
                </a:solidFill>
              </a:rPr>
              <a:t> / 500+ </a:t>
            </a:r>
            <a:r>
              <a:rPr lang="ko-KR" altLang="en-US" sz="2800" dirty="0">
                <a:solidFill>
                  <a:schemeClr val="bg1"/>
                </a:solidFill>
              </a:rPr>
              <a:t>개 메소드</a:t>
            </a:r>
            <a:r>
              <a:rPr lang="en-US" altLang="ko-KR" sz="2800" dirty="0">
                <a:solidFill>
                  <a:schemeClr val="bg1"/>
                </a:solidFill>
              </a:rPr>
              <a:t> 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5209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2"/>
            <a:ext cx="24384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2438400" y="-2"/>
            <a:ext cx="2438400" cy="1604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4876800" y="-2"/>
            <a:ext cx="2438400" cy="1604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73152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97536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60421" y="304800"/>
            <a:ext cx="675570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600" dirty="0">
                <a:solidFill>
                  <a:schemeClr val="accent2"/>
                </a:solidFill>
                <a:latin typeface="+mj-lt"/>
              </a:rPr>
              <a:t>Part 5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61630" y="320188"/>
            <a:ext cx="7885492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600" dirty="0">
                <a:solidFill>
                  <a:schemeClr val="accent2"/>
                </a:solidFill>
              </a:rPr>
              <a:t>웹 설계 </a:t>
            </a:r>
            <a:r>
              <a:rPr lang="en-US" altLang="ko-KR" sz="3600" dirty="0">
                <a:solidFill>
                  <a:schemeClr val="accent2"/>
                </a:solidFill>
              </a:rPr>
              <a:t>– </a:t>
            </a:r>
            <a:r>
              <a:rPr lang="ko-KR" altLang="en-US" sz="3600" dirty="0">
                <a:solidFill>
                  <a:schemeClr val="accent2"/>
                </a:solidFill>
              </a:rPr>
              <a:t>클래스 정의 </a:t>
            </a:r>
            <a:r>
              <a:rPr lang="en-US" altLang="ko-KR" sz="3600" dirty="0">
                <a:solidFill>
                  <a:schemeClr val="accent2"/>
                </a:solidFill>
              </a:rPr>
              <a:t>(</a:t>
            </a:r>
            <a:r>
              <a:rPr lang="ko-KR" altLang="en-US" sz="3600" dirty="0">
                <a:solidFill>
                  <a:schemeClr val="accent2"/>
                </a:solidFill>
              </a:rPr>
              <a:t>업무영역 상세</a:t>
            </a:r>
            <a:r>
              <a:rPr lang="en-US" altLang="ko-KR" sz="3600" dirty="0">
                <a:solidFill>
                  <a:schemeClr val="accent2"/>
                </a:solidFill>
              </a:rPr>
              <a:t>)</a:t>
            </a:r>
          </a:p>
        </p:txBody>
      </p:sp>
      <p:cxnSp>
        <p:nvCxnSpPr>
          <p:cNvPr id="11" name="직선 연결선 10"/>
          <p:cNvCxnSpPr/>
          <p:nvPr/>
        </p:nvCxnSpPr>
        <p:spPr>
          <a:xfrm>
            <a:off x="1061630" y="1097280"/>
            <a:ext cx="111303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898ED257-5FCC-5203-4477-CC296F3F84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624504" y="5654058"/>
            <a:ext cx="2567496" cy="120394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EE65FBB-3548-9D1B-FCE4-9807850F9AF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077" y="1097280"/>
            <a:ext cx="10437845" cy="5668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217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  <a:alpha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A16D41A-994B-9BDA-D7DE-8CF2B6E9F22D}"/>
              </a:ext>
            </a:extLst>
          </p:cNvPr>
          <p:cNvGrpSpPr/>
          <p:nvPr/>
        </p:nvGrpSpPr>
        <p:grpSpPr>
          <a:xfrm>
            <a:off x="5002848" y="2579222"/>
            <a:ext cx="1841723" cy="1686108"/>
            <a:chOff x="5002848" y="2117558"/>
            <a:chExt cx="1841723" cy="168610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135B065-130A-0E84-A1FB-06386E3AECF4}"/>
                </a:ext>
              </a:extLst>
            </p:cNvPr>
            <p:cNvSpPr txBox="1"/>
            <p:nvPr/>
          </p:nvSpPr>
          <p:spPr>
            <a:xfrm>
              <a:off x="5002848" y="2117558"/>
              <a:ext cx="1841723" cy="92333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 algn="ctr">
                <a:defRPr/>
              </a:pPr>
              <a:r>
                <a:rPr lang="en-US" altLang="ko-KR" sz="5400" dirty="0">
                  <a:solidFill>
                    <a:schemeClr val="bg1"/>
                  </a:solidFill>
                  <a:latin typeface="+mj-lt"/>
                </a:rPr>
                <a:t>Part 6</a:t>
              </a:r>
              <a:endParaRPr lang="ko-KR" altLang="en-US" sz="54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F0BF984-AA57-7592-94EA-9B708E8A9C50}"/>
                </a:ext>
              </a:extLst>
            </p:cNvPr>
            <p:cNvSpPr txBox="1"/>
            <p:nvPr/>
          </p:nvSpPr>
          <p:spPr>
            <a:xfrm>
              <a:off x="5143690" y="3095780"/>
              <a:ext cx="1560042" cy="70788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ko-KR" sz="4000" spc="-300" dirty="0">
                  <a:solidFill>
                    <a:schemeClr val="bg1"/>
                  </a:solidFill>
                </a:rPr>
                <a:t>AI</a:t>
              </a:r>
              <a:r>
                <a:rPr lang="ko-KR" altLang="en-US" sz="4000" spc="-300" dirty="0">
                  <a:solidFill>
                    <a:schemeClr val="bg1"/>
                  </a:solidFill>
                </a:rPr>
                <a:t> 설계</a:t>
              </a:r>
              <a:endParaRPr lang="en-US" altLang="ko-KR" sz="4000" spc="-3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00223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2"/>
            <a:ext cx="24384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2438400" y="-2"/>
            <a:ext cx="2438400" cy="1604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4876800" y="-2"/>
            <a:ext cx="2438400" cy="1604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73152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97536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60421" y="304800"/>
            <a:ext cx="759694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600">
                <a:solidFill>
                  <a:schemeClr val="accent2"/>
                </a:solidFill>
                <a:latin typeface="+mj-lt"/>
              </a:rPr>
              <a:t>Part 2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61630" y="320188"/>
            <a:ext cx="1891865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600" dirty="0">
                <a:solidFill>
                  <a:schemeClr val="accent2"/>
                </a:solidFill>
              </a:rPr>
              <a:t>AI design</a:t>
            </a:r>
          </a:p>
        </p:txBody>
      </p:sp>
      <p:cxnSp>
        <p:nvCxnSpPr>
          <p:cNvPr id="11" name="직선 연결선 10"/>
          <p:cNvCxnSpPr/>
          <p:nvPr/>
        </p:nvCxnSpPr>
        <p:spPr>
          <a:xfrm>
            <a:off x="1061630" y="1097280"/>
            <a:ext cx="111303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" name="자유형: 도형 211"/>
          <p:cNvSpPr/>
          <p:nvPr/>
        </p:nvSpPr>
        <p:spPr>
          <a:xfrm>
            <a:off x="1412240" y="4826526"/>
            <a:ext cx="20944" cy="99483"/>
          </a:xfrm>
          <a:custGeom>
            <a:avLst/>
            <a:gdLst>
              <a:gd name="connsiteX0" fmla="*/ 19995 w 24384"/>
              <a:gd name="connsiteY0" fmla="*/ 108997 h 115824"/>
              <a:gd name="connsiteX1" fmla="*/ 19995 w 24384"/>
              <a:gd name="connsiteY1" fmla="*/ 108997 h 115824"/>
              <a:gd name="connsiteX2" fmla="*/ 18776 w 24384"/>
              <a:gd name="connsiteY2" fmla="*/ 110825 h 115824"/>
              <a:gd name="connsiteX3" fmla="*/ 18776 w 24384"/>
              <a:gd name="connsiteY3" fmla="*/ 112045 h 115824"/>
              <a:gd name="connsiteX4" fmla="*/ 21214 w 24384"/>
              <a:gd name="connsiteY4" fmla="*/ 114483 h 115824"/>
              <a:gd name="connsiteX5" fmla="*/ 19995 w 24384"/>
              <a:gd name="connsiteY5" fmla="*/ 108997 h 115824"/>
              <a:gd name="connsiteX6" fmla="*/ 10241 w 24384"/>
              <a:gd name="connsiteY6" fmla="*/ 103510 h 115824"/>
              <a:gd name="connsiteX7" fmla="*/ 9022 w 24384"/>
              <a:gd name="connsiteY7" fmla="*/ 103510 h 115824"/>
              <a:gd name="connsiteX8" fmla="*/ 10241 w 24384"/>
              <a:gd name="connsiteY8" fmla="*/ 102901 h 115824"/>
              <a:gd name="connsiteX9" fmla="*/ 7803 w 24384"/>
              <a:gd name="connsiteY9" fmla="*/ 101681 h 115824"/>
              <a:gd name="connsiteX10" fmla="*/ 5364 w 24384"/>
              <a:gd name="connsiteY10" fmla="*/ 101681 h 115824"/>
              <a:gd name="connsiteX11" fmla="*/ 4145 w 24384"/>
              <a:gd name="connsiteY11" fmla="*/ 101072 h 115824"/>
              <a:gd name="connsiteX12" fmla="*/ 4145 w 24384"/>
              <a:gd name="connsiteY12" fmla="*/ 99853 h 115824"/>
              <a:gd name="connsiteX13" fmla="*/ 2926 w 24384"/>
              <a:gd name="connsiteY13" fmla="*/ 101681 h 115824"/>
              <a:gd name="connsiteX14" fmla="*/ 4145 w 24384"/>
              <a:gd name="connsiteY14" fmla="*/ 103510 h 115824"/>
              <a:gd name="connsiteX15" fmla="*/ 9632 w 24384"/>
              <a:gd name="connsiteY15" fmla="*/ 105949 h 115824"/>
              <a:gd name="connsiteX16" fmla="*/ 11460 w 24384"/>
              <a:gd name="connsiteY16" fmla="*/ 107168 h 115824"/>
              <a:gd name="connsiteX17" fmla="*/ 12680 w 24384"/>
              <a:gd name="connsiteY17" fmla="*/ 103510 h 115824"/>
              <a:gd name="connsiteX18" fmla="*/ 12680 w 24384"/>
              <a:gd name="connsiteY18" fmla="*/ 102291 h 115824"/>
              <a:gd name="connsiteX19" fmla="*/ 10851 w 24384"/>
              <a:gd name="connsiteY19" fmla="*/ 102901 h 115824"/>
              <a:gd name="connsiteX20" fmla="*/ 10851 w 24384"/>
              <a:gd name="connsiteY20" fmla="*/ 103510 h 115824"/>
              <a:gd name="connsiteX21" fmla="*/ 10241 w 24384"/>
              <a:gd name="connsiteY21" fmla="*/ 103510 h 115824"/>
              <a:gd name="connsiteX22" fmla="*/ 25481 w 24384"/>
              <a:gd name="connsiteY22" fmla="*/ 5974 h 115824"/>
              <a:gd name="connsiteX23" fmla="*/ 26091 w 24384"/>
              <a:gd name="connsiteY23" fmla="*/ 4755 h 115824"/>
              <a:gd name="connsiteX24" fmla="*/ 26091 w 24384"/>
              <a:gd name="connsiteY24" fmla="*/ 3536 h 115824"/>
              <a:gd name="connsiteX25" fmla="*/ 24262 w 24384"/>
              <a:gd name="connsiteY25" fmla="*/ 2926 h 115824"/>
              <a:gd name="connsiteX26" fmla="*/ 23652 w 24384"/>
              <a:gd name="connsiteY26" fmla="*/ 2926 h 115824"/>
              <a:gd name="connsiteX27" fmla="*/ 21824 w 24384"/>
              <a:gd name="connsiteY27" fmla="*/ 5974 h 115824"/>
              <a:gd name="connsiteX28" fmla="*/ 22433 w 24384"/>
              <a:gd name="connsiteY28" fmla="*/ 6584 h 115824"/>
              <a:gd name="connsiteX29" fmla="*/ 24262 w 24384"/>
              <a:gd name="connsiteY29" fmla="*/ 7803 h 115824"/>
              <a:gd name="connsiteX30" fmla="*/ 24872 w 24384"/>
              <a:gd name="connsiteY30" fmla="*/ 7803 h 115824"/>
              <a:gd name="connsiteX31" fmla="*/ 25481 w 24384"/>
              <a:gd name="connsiteY31" fmla="*/ 5974 h 115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24384" h="115824">
                <a:moveTo>
                  <a:pt x="19995" y="108997"/>
                </a:moveTo>
                <a:lnTo>
                  <a:pt x="19995" y="108997"/>
                </a:lnTo>
                <a:lnTo>
                  <a:pt x="18776" y="110825"/>
                </a:lnTo>
                <a:lnTo>
                  <a:pt x="18776" y="112045"/>
                </a:lnTo>
                <a:lnTo>
                  <a:pt x="21214" y="114483"/>
                </a:lnTo>
                <a:lnTo>
                  <a:pt x="19995" y="108997"/>
                </a:lnTo>
                <a:close/>
                <a:moveTo>
                  <a:pt x="10241" y="103510"/>
                </a:moveTo>
                <a:lnTo>
                  <a:pt x="9022" y="103510"/>
                </a:lnTo>
                <a:lnTo>
                  <a:pt x="10241" y="102901"/>
                </a:lnTo>
                <a:lnTo>
                  <a:pt x="7803" y="101681"/>
                </a:lnTo>
                <a:lnTo>
                  <a:pt x="5364" y="101681"/>
                </a:lnTo>
                <a:lnTo>
                  <a:pt x="4145" y="101072"/>
                </a:lnTo>
                <a:lnTo>
                  <a:pt x="4145" y="99853"/>
                </a:lnTo>
                <a:lnTo>
                  <a:pt x="2926" y="101681"/>
                </a:lnTo>
                <a:lnTo>
                  <a:pt x="4145" y="103510"/>
                </a:lnTo>
                <a:lnTo>
                  <a:pt x="9632" y="105949"/>
                </a:lnTo>
                <a:lnTo>
                  <a:pt x="11460" y="107168"/>
                </a:lnTo>
                <a:lnTo>
                  <a:pt x="12680" y="103510"/>
                </a:lnTo>
                <a:lnTo>
                  <a:pt x="12680" y="102291"/>
                </a:lnTo>
                <a:lnTo>
                  <a:pt x="10851" y="102901"/>
                </a:lnTo>
                <a:lnTo>
                  <a:pt x="10851" y="103510"/>
                </a:lnTo>
                <a:lnTo>
                  <a:pt x="10241" y="103510"/>
                </a:lnTo>
                <a:close/>
                <a:moveTo>
                  <a:pt x="25481" y="5974"/>
                </a:moveTo>
                <a:lnTo>
                  <a:pt x="26091" y="4755"/>
                </a:lnTo>
                <a:lnTo>
                  <a:pt x="26091" y="3536"/>
                </a:lnTo>
                <a:lnTo>
                  <a:pt x="24262" y="2926"/>
                </a:lnTo>
                <a:lnTo>
                  <a:pt x="23652" y="2926"/>
                </a:lnTo>
                <a:lnTo>
                  <a:pt x="21824" y="5974"/>
                </a:lnTo>
                <a:lnTo>
                  <a:pt x="22433" y="6584"/>
                </a:lnTo>
                <a:lnTo>
                  <a:pt x="24262" y="7803"/>
                </a:lnTo>
                <a:lnTo>
                  <a:pt x="24872" y="7803"/>
                </a:lnTo>
                <a:lnTo>
                  <a:pt x="25481" y="5974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 w="6096" cap="flat">
            <a:solidFill>
              <a:schemeClr val="bg1"/>
            </a:solidFill>
            <a:prstDash val="solid"/>
            <a:round/>
          </a:ln>
        </p:spPr>
        <p:txBody>
          <a:bodyPr anchor="ctr"/>
          <a:lstStyle/>
          <a:p>
            <a:pPr lvl="0">
              <a:defRPr/>
            </a:pPr>
            <a:endParaRPr lang="ko-KR" altLang="en-US"/>
          </a:p>
        </p:txBody>
      </p:sp>
      <p:pic>
        <p:nvPicPr>
          <p:cNvPr id="245" name="그림 24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624504" y="5654058"/>
            <a:ext cx="2567496" cy="120394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54D0A10-B3DB-2D62-777D-A54D6A655C8C}"/>
              </a:ext>
            </a:extLst>
          </p:cNvPr>
          <p:cNvSpPr txBox="1"/>
          <p:nvPr/>
        </p:nvSpPr>
        <p:spPr>
          <a:xfrm>
            <a:off x="1023546" y="1136165"/>
            <a:ext cx="3368230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600" dirty="0">
                <a:solidFill>
                  <a:schemeClr val="accent2"/>
                </a:solidFill>
              </a:rPr>
              <a:t>1. </a:t>
            </a:r>
            <a:r>
              <a:rPr lang="ko-KR" altLang="en-US" sz="3600" dirty="0">
                <a:solidFill>
                  <a:schemeClr val="accent2"/>
                </a:solidFill>
              </a:rPr>
              <a:t>개발 환경 정의</a:t>
            </a:r>
            <a:endParaRPr lang="en-US" altLang="ko-KR" sz="3600" dirty="0">
              <a:solidFill>
                <a:schemeClr val="accent2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B4DB9D-19C9-1FAF-613B-1775D9C2C0F6}"/>
              </a:ext>
            </a:extLst>
          </p:cNvPr>
          <p:cNvSpPr txBox="1"/>
          <p:nvPr/>
        </p:nvSpPr>
        <p:spPr>
          <a:xfrm>
            <a:off x="2530585" y="2300980"/>
            <a:ext cx="3722381" cy="584775"/>
          </a:xfrm>
          <a:prstGeom prst="rect">
            <a:avLst/>
          </a:prstGeom>
          <a:effectLst>
            <a:reflection blurRad="6350" stA="50000" endA="300" endPos="900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Hardware</a:t>
            </a:r>
            <a:endParaRPr lang="ko-KR" altLang="en-US" sz="32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4AF007C-046C-86AB-4473-33CF76001DFE}"/>
              </a:ext>
            </a:extLst>
          </p:cNvPr>
          <p:cNvSpPr txBox="1"/>
          <p:nvPr/>
        </p:nvSpPr>
        <p:spPr>
          <a:xfrm>
            <a:off x="6921610" y="2300980"/>
            <a:ext cx="3722381" cy="584775"/>
          </a:xfrm>
          <a:prstGeom prst="rect">
            <a:avLst/>
          </a:prstGeom>
          <a:effectLst>
            <a:reflection blurRad="6350" stA="50000" endA="300" endPos="900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Software</a:t>
            </a:r>
            <a:endParaRPr lang="ko-KR" altLang="en-US" sz="32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D0E5135-1E96-7EC8-9962-503AC66443B6}"/>
              </a:ext>
            </a:extLst>
          </p:cNvPr>
          <p:cNvSpPr txBox="1"/>
          <p:nvPr/>
        </p:nvSpPr>
        <p:spPr>
          <a:xfrm>
            <a:off x="2296210" y="3452396"/>
            <a:ext cx="3093731" cy="46166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Nvidia A5000 GPU</a:t>
            </a:r>
            <a:endParaRPr lang="ko-KR" altLang="en-US" sz="2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D44E144-6C42-C8CF-E695-5FE776CC7842}"/>
              </a:ext>
            </a:extLst>
          </p:cNvPr>
          <p:cNvSpPr txBox="1"/>
          <p:nvPr/>
        </p:nvSpPr>
        <p:spPr>
          <a:xfrm>
            <a:off x="6252966" y="3452396"/>
            <a:ext cx="3093731" cy="230832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/>
              <a:t>CUDA : 11.4</a:t>
            </a:r>
          </a:p>
          <a:p>
            <a:pPr algn="ctr"/>
            <a:r>
              <a:rPr lang="en-US" altLang="ko-KR" sz="2400" dirty="0" err="1"/>
              <a:t>Pytorch</a:t>
            </a:r>
            <a:r>
              <a:rPr lang="en-US" altLang="ko-KR" sz="2400" dirty="0"/>
              <a:t> : 1.12.1</a:t>
            </a:r>
          </a:p>
          <a:p>
            <a:pPr algn="ctr"/>
            <a:r>
              <a:rPr lang="en-US" altLang="ko-KR" sz="2400" dirty="0" err="1"/>
              <a:t>Torchvision</a:t>
            </a:r>
            <a:r>
              <a:rPr lang="en-US" altLang="ko-KR" sz="2400" dirty="0"/>
              <a:t> : 0.13.1</a:t>
            </a:r>
          </a:p>
          <a:p>
            <a:pPr algn="ctr"/>
            <a:r>
              <a:rPr lang="en-US" altLang="ko-KR" sz="2400" dirty="0" err="1"/>
              <a:t>Torchaudio</a:t>
            </a:r>
            <a:r>
              <a:rPr lang="en-US" altLang="ko-KR" sz="2400" dirty="0"/>
              <a:t> : 0.12.1</a:t>
            </a:r>
          </a:p>
          <a:p>
            <a:pPr algn="ctr"/>
            <a:r>
              <a:rPr lang="en-US" altLang="ko-KR" sz="2400" dirty="0" err="1"/>
              <a:t>Cudatoolkit</a:t>
            </a:r>
            <a:r>
              <a:rPr lang="en-US" altLang="ko-KR" sz="2400" dirty="0"/>
              <a:t> : 11.3</a:t>
            </a:r>
          </a:p>
          <a:p>
            <a:pPr algn="ctr"/>
            <a:r>
              <a:rPr lang="en-US" altLang="ko-KR" sz="2400" dirty="0"/>
              <a:t>Python : 3.9.0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706329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2"/>
            <a:ext cx="24384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2438400" y="-2"/>
            <a:ext cx="2438400" cy="1604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4876800" y="-2"/>
            <a:ext cx="2438400" cy="1604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73152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97536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60421" y="304800"/>
            <a:ext cx="759694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600">
                <a:solidFill>
                  <a:schemeClr val="accent2"/>
                </a:solidFill>
                <a:latin typeface="+mj-lt"/>
              </a:rPr>
              <a:t>Part 2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61630" y="320188"/>
            <a:ext cx="1891865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600" dirty="0">
                <a:solidFill>
                  <a:schemeClr val="accent2"/>
                </a:solidFill>
              </a:rPr>
              <a:t>AI design</a:t>
            </a:r>
          </a:p>
        </p:txBody>
      </p:sp>
      <p:cxnSp>
        <p:nvCxnSpPr>
          <p:cNvPr id="11" name="직선 연결선 10"/>
          <p:cNvCxnSpPr/>
          <p:nvPr/>
        </p:nvCxnSpPr>
        <p:spPr>
          <a:xfrm>
            <a:off x="1061630" y="1097280"/>
            <a:ext cx="111303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" name="자유형: 도형 211"/>
          <p:cNvSpPr/>
          <p:nvPr/>
        </p:nvSpPr>
        <p:spPr>
          <a:xfrm>
            <a:off x="1898015" y="4853800"/>
            <a:ext cx="20944" cy="99483"/>
          </a:xfrm>
          <a:custGeom>
            <a:avLst/>
            <a:gdLst>
              <a:gd name="connsiteX0" fmla="*/ 19995 w 24384"/>
              <a:gd name="connsiteY0" fmla="*/ 108997 h 115824"/>
              <a:gd name="connsiteX1" fmla="*/ 19995 w 24384"/>
              <a:gd name="connsiteY1" fmla="*/ 108997 h 115824"/>
              <a:gd name="connsiteX2" fmla="*/ 18776 w 24384"/>
              <a:gd name="connsiteY2" fmla="*/ 110825 h 115824"/>
              <a:gd name="connsiteX3" fmla="*/ 18776 w 24384"/>
              <a:gd name="connsiteY3" fmla="*/ 112045 h 115824"/>
              <a:gd name="connsiteX4" fmla="*/ 21214 w 24384"/>
              <a:gd name="connsiteY4" fmla="*/ 114483 h 115824"/>
              <a:gd name="connsiteX5" fmla="*/ 19995 w 24384"/>
              <a:gd name="connsiteY5" fmla="*/ 108997 h 115824"/>
              <a:gd name="connsiteX6" fmla="*/ 10241 w 24384"/>
              <a:gd name="connsiteY6" fmla="*/ 103510 h 115824"/>
              <a:gd name="connsiteX7" fmla="*/ 9022 w 24384"/>
              <a:gd name="connsiteY7" fmla="*/ 103510 h 115824"/>
              <a:gd name="connsiteX8" fmla="*/ 10241 w 24384"/>
              <a:gd name="connsiteY8" fmla="*/ 102901 h 115824"/>
              <a:gd name="connsiteX9" fmla="*/ 7803 w 24384"/>
              <a:gd name="connsiteY9" fmla="*/ 101681 h 115824"/>
              <a:gd name="connsiteX10" fmla="*/ 5364 w 24384"/>
              <a:gd name="connsiteY10" fmla="*/ 101681 h 115824"/>
              <a:gd name="connsiteX11" fmla="*/ 4145 w 24384"/>
              <a:gd name="connsiteY11" fmla="*/ 101072 h 115824"/>
              <a:gd name="connsiteX12" fmla="*/ 4145 w 24384"/>
              <a:gd name="connsiteY12" fmla="*/ 99853 h 115824"/>
              <a:gd name="connsiteX13" fmla="*/ 2926 w 24384"/>
              <a:gd name="connsiteY13" fmla="*/ 101681 h 115824"/>
              <a:gd name="connsiteX14" fmla="*/ 4145 w 24384"/>
              <a:gd name="connsiteY14" fmla="*/ 103510 h 115824"/>
              <a:gd name="connsiteX15" fmla="*/ 9632 w 24384"/>
              <a:gd name="connsiteY15" fmla="*/ 105949 h 115824"/>
              <a:gd name="connsiteX16" fmla="*/ 11460 w 24384"/>
              <a:gd name="connsiteY16" fmla="*/ 107168 h 115824"/>
              <a:gd name="connsiteX17" fmla="*/ 12680 w 24384"/>
              <a:gd name="connsiteY17" fmla="*/ 103510 h 115824"/>
              <a:gd name="connsiteX18" fmla="*/ 12680 w 24384"/>
              <a:gd name="connsiteY18" fmla="*/ 102291 h 115824"/>
              <a:gd name="connsiteX19" fmla="*/ 10851 w 24384"/>
              <a:gd name="connsiteY19" fmla="*/ 102901 h 115824"/>
              <a:gd name="connsiteX20" fmla="*/ 10851 w 24384"/>
              <a:gd name="connsiteY20" fmla="*/ 103510 h 115824"/>
              <a:gd name="connsiteX21" fmla="*/ 10241 w 24384"/>
              <a:gd name="connsiteY21" fmla="*/ 103510 h 115824"/>
              <a:gd name="connsiteX22" fmla="*/ 25481 w 24384"/>
              <a:gd name="connsiteY22" fmla="*/ 5974 h 115824"/>
              <a:gd name="connsiteX23" fmla="*/ 26091 w 24384"/>
              <a:gd name="connsiteY23" fmla="*/ 4755 h 115824"/>
              <a:gd name="connsiteX24" fmla="*/ 26091 w 24384"/>
              <a:gd name="connsiteY24" fmla="*/ 3536 h 115824"/>
              <a:gd name="connsiteX25" fmla="*/ 24262 w 24384"/>
              <a:gd name="connsiteY25" fmla="*/ 2926 h 115824"/>
              <a:gd name="connsiteX26" fmla="*/ 23652 w 24384"/>
              <a:gd name="connsiteY26" fmla="*/ 2926 h 115824"/>
              <a:gd name="connsiteX27" fmla="*/ 21824 w 24384"/>
              <a:gd name="connsiteY27" fmla="*/ 5974 h 115824"/>
              <a:gd name="connsiteX28" fmla="*/ 22433 w 24384"/>
              <a:gd name="connsiteY28" fmla="*/ 6584 h 115824"/>
              <a:gd name="connsiteX29" fmla="*/ 24262 w 24384"/>
              <a:gd name="connsiteY29" fmla="*/ 7803 h 115824"/>
              <a:gd name="connsiteX30" fmla="*/ 24872 w 24384"/>
              <a:gd name="connsiteY30" fmla="*/ 7803 h 115824"/>
              <a:gd name="connsiteX31" fmla="*/ 25481 w 24384"/>
              <a:gd name="connsiteY31" fmla="*/ 5974 h 115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24384" h="115824">
                <a:moveTo>
                  <a:pt x="19995" y="108997"/>
                </a:moveTo>
                <a:lnTo>
                  <a:pt x="19995" y="108997"/>
                </a:lnTo>
                <a:lnTo>
                  <a:pt x="18776" y="110825"/>
                </a:lnTo>
                <a:lnTo>
                  <a:pt x="18776" y="112045"/>
                </a:lnTo>
                <a:lnTo>
                  <a:pt x="21214" y="114483"/>
                </a:lnTo>
                <a:lnTo>
                  <a:pt x="19995" y="108997"/>
                </a:lnTo>
                <a:close/>
                <a:moveTo>
                  <a:pt x="10241" y="103510"/>
                </a:moveTo>
                <a:lnTo>
                  <a:pt x="9022" y="103510"/>
                </a:lnTo>
                <a:lnTo>
                  <a:pt x="10241" y="102901"/>
                </a:lnTo>
                <a:lnTo>
                  <a:pt x="7803" y="101681"/>
                </a:lnTo>
                <a:lnTo>
                  <a:pt x="5364" y="101681"/>
                </a:lnTo>
                <a:lnTo>
                  <a:pt x="4145" y="101072"/>
                </a:lnTo>
                <a:lnTo>
                  <a:pt x="4145" y="99853"/>
                </a:lnTo>
                <a:lnTo>
                  <a:pt x="2926" y="101681"/>
                </a:lnTo>
                <a:lnTo>
                  <a:pt x="4145" y="103510"/>
                </a:lnTo>
                <a:lnTo>
                  <a:pt x="9632" y="105949"/>
                </a:lnTo>
                <a:lnTo>
                  <a:pt x="11460" y="107168"/>
                </a:lnTo>
                <a:lnTo>
                  <a:pt x="12680" y="103510"/>
                </a:lnTo>
                <a:lnTo>
                  <a:pt x="12680" y="102291"/>
                </a:lnTo>
                <a:lnTo>
                  <a:pt x="10851" y="102901"/>
                </a:lnTo>
                <a:lnTo>
                  <a:pt x="10851" y="103510"/>
                </a:lnTo>
                <a:lnTo>
                  <a:pt x="10241" y="103510"/>
                </a:lnTo>
                <a:close/>
                <a:moveTo>
                  <a:pt x="25481" y="5974"/>
                </a:moveTo>
                <a:lnTo>
                  <a:pt x="26091" y="4755"/>
                </a:lnTo>
                <a:lnTo>
                  <a:pt x="26091" y="3536"/>
                </a:lnTo>
                <a:lnTo>
                  <a:pt x="24262" y="2926"/>
                </a:lnTo>
                <a:lnTo>
                  <a:pt x="23652" y="2926"/>
                </a:lnTo>
                <a:lnTo>
                  <a:pt x="21824" y="5974"/>
                </a:lnTo>
                <a:lnTo>
                  <a:pt x="22433" y="6584"/>
                </a:lnTo>
                <a:lnTo>
                  <a:pt x="24262" y="7803"/>
                </a:lnTo>
                <a:lnTo>
                  <a:pt x="24872" y="7803"/>
                </a:lnTo>
                <a:lnTo>
                  <a:pt x="25481" y="5974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 w="6096" cap="flat">
            <a:solidFill>
              <a:schemeClr val="bg1"/>
            </a:solidFill>
            <a:prstDash val="solid"/>
            <a:round/>
          </a:ln>
        </p:spPr>
        <p:txBody>
          <a:bodyPr anchor="ctr"/>
          <a:lstStyle/>
          <a:p>
            <a:pPr lvl="0">
              <a:defRPr/>
            </a:pPr>
            <a:endParaRPr lang="ko-KR" altLang="en-US"/>
          </a:p>
        </p:txBody>
      </p:sp>
      <p:pic>
        <p:nvPicPr>
          <p:cNvPr id="245" name="그림 24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624504" y="5654058"/>
            <a:ext cx="2567496" cy="120394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54D0A10-B3DB-2D62-777D-A54D6A655C8C}"/>
              </a:ext>
            </a:extLst>
          </p:cNvPr>
          <p:cNvSpPr txBox="1"/>
          <p:nvPr/>
        </p:nvSpPr>
        <p:spPr>
          <a:xfrm>
            <a:off x="1023546" y="1136165"/>
            <a:ext cx="3262432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600" dirty="0">
                <a:solidFill>
                  <a:schemeClr val="accent2"/>
                </a:solidFill>
              </a:rPr>
              <a:t>2. AI model </a:t>
            </a:r>
            <a:r>
              <a:rPr lang="ko-KR" altLang="en-US" sz="3600" dirty="0">
                <a:solidFill>
                  <a:schemeClr val="accent2"/>
                </a:solidFill>
              </a:rPr>
              <a:t>정의</a:t>
            </a:r>
            <a:endParaRPr lang="en-US" altLang="ko-KR" sz="3600" dirty="0">
              <a:solidFill>
                <a:schemeClr val="accent2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F454FA7-7F43-4156-5690-32EC2C88A1BE}"/>
              </a:ext>
            </a:extLst>
          </p:cNvPr>
          <p:cNvSpPr txBox="1"/>
          <p:nvPr/>
        </p:nvSpPr>
        <p:spPr>
          <a:xfrm>
            <a:off x="1898015" y="2121149"/>
            <a:ext cx="3381375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&lt;</a:t>
            </a:r>
            <a:r>
              <a:rPr lang="ko-KR" altLang="en-US" sz="2000" b="1" dirty="0"/>
              <a:t>구성 요소</a:t>
            </a:r>
            <a:r>
              <a:rPr lang="en-US" altLang="ko-KR" sz="2000" b="1" dirty="0"/>
              <a:t>&gt;</a:t>
            </a:r>
            <a:endParaRPr lang="ko-KR" altLang="en-US" sz="2000" b="1" dirty="0"/>
          </a:p>
        </p:txBody>
      </p:sp>
      <p:pic>
        <p:nvPicPr>
          <p:cNvPr id="14" name="Picture 6">
            <a:extLst>
              <a:ext uri="{FF2B5EF4-FFF2-40B4-BE49-F238E27FC236}">
                <a16:creationId xmlns:a16="http://schemas.microsoft.com/office/drawing/2014/main" id="{9B2F24DE-B05A-E286-B58C-40844B4D3E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428006" y="1228042"/>
            <a:ext cx="3544794" cy="4726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D208FEA-6801-96FE-A16C-5361FD7AF182}"/>
              </a:ext>
            </a:extLst>
          </p:cNvPr>
          <p:cNvSpPr txBox="1"/>
          <p:nvPr/>
        </p:nvSpPr>
        <p:spPr>
          <a:xfrm>
            <a:off x="920115" y="2495317"/>
            <a:ext cx="5857875" cy="336213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/>
              <a:t>Tokenizer : </a:t>
            </a:r>
            <a:r>
              <a:rPr lang="ko-KR" altLang="en-US" sz="2400" dirty="0"/>
              <a:t>단어를 숫자로 변환</a:t>
            </a:r>
            <a:endParaRPr lang="en-US" altLang="ko-KR" sz="2400" dirty="0"/>
          </a:p>
          <a:p>
            <a:pPr>
              <a:lnSpc>
                <a:spcPct val="150000"/>
              </a:lnSpc>
            </a:pPr>
            <a:r>
              <a:rPr lang="en-US" altLang="ko-KR" sz="2400" dirty="0"/>
              <a:t>Text encoder : </a:t>
            </a:r>
            <a:r>
              <a:rPr lang="ko-KR" altLang="en-US" sz="2400" dirty="0"/>
              <a:t>숫자를 실수로 변환 </a:t>
            </a:r>
            <a:r>
              <a:rPr lang="en-US" altLang="ko-KR" sz="2400" dirty="0"/>
              <a:t>(text embedding)</a:t>
            </a:r>
          </a:p>
          <a:p>
            <a:pPr>
              <a:lnSpc>
                <a:spcPct val="150000"/>
              </a:lnSpc>
            </a:pPr>
            <a:r>
              <a:rPr lang="en-US" altLang="ko-KR" sz="2400" dirty="0" err="1"/>
              <a:t>Unet</a:t>
            </a:r>
            <a:r>
              <a:rPr lang="en-US" altLang="ko-KR" sz="2400" dirty="0"/>
              <a:t> : noise</a:t>
            </a:r>
            <a:r>
              <a:rPr lang="ko-KR" altLang="en-US" sz="2400" dirty="0"/>
              <a:t>에서 </a:t>
            </a:r>
            <a:r>
              <a:rPr lang="en-US" altLang="ko-KR" sz="2400" dirty="0"/>
              <a:t>image </a:t>
            </a:r>
            <a:r>
              <a:rPr lang="ko-KR" altLang="en-US" sz="2400" dirty="0"/>
              <a:t>생성 </a:t>
            </a:r>
            <a:r>
              <a:rPr lang="en-US" altLang="ko-KR" sz="2400" dirty="0"/>
              <a:t>(denoising)</a:t>
            </a:r>
          </a:p>
          <a:p>
            <a:pPr>
              <a:lnSpc>
                <a:spcPct val="150000"/>
              </a:lnSpc>
            </a:pPr>
            <a:r>
              <a:rPr lang="en-US" altLang="ko-KR" sz="2400" dirty="0"/>
              <a:t>Scheduler : denoising method</a:t>
            </a:r>
          </a:p>
          <a:p>
            <a:pPr>
              <a:lnSpc>
                <a:spcPct val="150000"/>
              </a:lnSpc>
            </a:pPr>
            <a:r>
              <a:rPr lang="en-US" altLang="ko-KR" sz="2400" dirty="0"/>
              <a:t>VAE : </a:t>
            </a:r>
            <a:r>
              <a:rPr lang="ko-KR" altLang="en-US" sz="2400" dirty="0"/>
              <a:t>저해상도 </a:t>
            </a:r>
            <a:r>
              <a:rPr lang="en-US" altLang="ko-KR" sz="2400" dirty="0"/>
              <a:t>image</a:t>
            </a:r>
            <a:r>
              <a:rPr lang="ko-KR" altLang="en-US" sz="2400" dirty="0"/>
              <a:t> </a:t>
            </a:r>
            <a:r>
              <a:rPr lang="en-US" altLang="ko-KR" sz="2400" dirty="0"/>
              <a:t>-&gt;</a:t>
            </a:r>
            <a:r>
              <a:rPr lang="ko-KR" altLang="en-US" sz="2400" dirty="0"/>
              <a:t> 고해상도 </a:t>
            </a:r>
            <a:r>
              <a:rPr lang="en-US" altLang="ko-KR" sz="2400" dirty="0"/>
              <a:t>image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569547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2"/>
            <a:ext cx="24384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2438400" y="-2"/>
            <a:ext cx="2438400" cy="1604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4876800" y="-2"/>
            <a:ext cx="2438400" cy="1604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73152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97536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60421" y="304800"/>
            <a:ext cx="759694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600">
                <a:solidFill>
                  <a:schemeClr val="accent2"/>
                </a:solidFill>
                <a:latin typeface="+mj-lt"/>
              </a:rPr>
              <a:t>Part 2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61630" y="320188"/>
            <a:ext cx="1891865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600" dirty="0">
                <a:solidFill>
                  <a:schemeClr val="accent2"/>
                </a:solidFill>
              </a:rPr>
              <a:t>AI design</a:t>
            </a:r>
          </a:p>
        </p:txBody>
      </p:sp>
      <p:cxnSp>
        <p:nvCxnSpPr>
          <p:cNvPr id="11" name="직선 연결선 10"/>
          <p:cNvCxnSpPr/>
          <p:nvPr/>
        </p:nvCxnSpPr>
        <p:spPr>
          <a:xfrm>
            <a:off x="1061630" y="1097280"/>
            <a:ext cx="111303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" name="자유형: 도형 211"/>
          <p:cNvSpPr/>
          <p:nvPr/>
        </p:nvSpPr>
        <p:spPr>
          <a:xfrm>
            <a:off x="1412240" y="4826526"/>
            <a:ext cx="20944" cy="99483"/>
          </a:xfrm>
          <a:custGeom>
            <a:avLst/>
            <a:gdLst>
              <a:gd name="connsiteX0" fmla="*/ 19995 w 24384"/>
              <a:gd name="connsiteY0" fmla="*/ 108997 h 115824"/>
              <a:gd name="connsiteX1" fmla="*/ 19995 w 24384"/>
              <a:gd name="connsiteY1" fmla="*/ 108997 h 115824"/>
              <a:gd name="connsiteX2" fmla="*/ 18776 w 24384"/>
              <a:gd name="connsiteY2" fmla="*/ 110825 h 115824"/>
              <a:gd name="connsiteX3" fmla="*/ 18776 w 24384"/>
              <a:gd name="connsiteY3" fmla="*/ 112045 h 115824"/>
              <a:gd name="connsiteX4" fmla="*/ 21214 w 24384"/>
              <a:gd name="connsiteY4" fmla="*/ 114483 h 115824"/>
              <a:gd name="connsiteX5" fmla="*/ 19995 w 24384"/>
              <a:gd name="connsiteY5" fmla="*/ 108997 h 115824"/>
              <a:gd name="connsiteX6" fmla="*/ 10241 w 24384"/>
              <a:gd name="connsiteY6" fmla="*/ 103510 h 115824"/>
              <a:gd name="connsiteX7" fmla="*/ 9022 w 24384"/>
              <a:gd name="connsiteY7" fmla="*/ 103510 h 115824"/>
              <a:gd name="connsiteX8" fmla="*/ 10241 w 24384"/>
              <a:gd name="connsiteY8" fmla="*/ 102901 h 115824"/>
              <a:gd name="connsiteX9" fmla="*/ 7803 w 24384"/>
              <a:gd name="connsiteY9" fmla="*/ 101681 h 115824"/>
              <a:gd name="connsiteX10" fmla="*/ 5364 w 24384"/>
              <a:gd name="connsiteY10" fmla="*/ 101681 h 115824"/>
              <a:gd name="connsiteX11" fmla="*/ 4145 w 24384"/>
              <a:gd name="connsiteY11" fmla="*/ 101072 h 115824"/>
              <a:gd name="connsiteX12" fmla="*/ 4145 w 24384"/>
              <a:gd name="connsiteY12" fmla="*/ 99853 h 115824"/>
              <a:gd name="connsiteX13" fmla="*/ 2926 w 24384"/>
              <a:gd name="connsiteY13" fmla="*/ 101681 h 115824"/>
              <a:gd name="connsiteX14" fmla="*/ 4145 w 24384"/>
              <a:gd name="connsiteY14" fmla="*/ 103510 h 115824"/>
              <a:gd name="connsiteX15" fmla="*/ 9632 w 24384"/>
              <a:gd name="connsiteY15" fmla="*/ 105949 h 115824"/>
              <a:gd name="connsiteX16" fmla="*/ 11460 w 24384"/>
              <a:gd name="connsiteY16" fmla="*/ 107168 h 115824"/>
              <a:gd name="connsiteX17" fmla="*/ 12680 w 24384"/>
              <a:gd name="connsiteY17" fmla="*/ 103510 h 115824"/>
              <a:gd name="connsiteX18" fmla="*/ 12680 w 24384"/>
              <a:gd name="connsiteY18" fmla="*/ 102291 h 115824"/>
              <a:gd name="connsiteX19" fmla="*/ 10851 w 24384"/>
              <a:gd name="connsiteY19" fmla="*/ 102901 h 115824"/>
              <a:gd name="connsiteX20" fmla="*/ 10851 w 24384"/>
              <a:gd name="connsiteY20" fmla="*/ 103510 h 115824"/>
              <a:gd name="connsiteX21" fmla="*/ 10241 w 24384"/>
              <a:gd name="connsiteY21" fmla="*/ 103510 h 115824"/>
              <a:gd name="connsiteX22" fmla="*/ 25481 w 24384"/>
              <a:gd name="connsiteY22" fmla="*/ 5974 h 115824"/>
              <a:gd name="connsiteX23" fmla="*/ 26091 w 24384"/>
              <a:gd name="connsiteY23" fmla="*/ 4755 h 115824"/>
              <a:gd name="connsiteX24" fmla="*/ 26091 w 24384"/>
              <a:gd name="connsiteY24" fmla="*/ 3536 h 115824"/>
              <a:gd name="connsiteX25" fmla="*/ 24262 w 24384"/>
              <a:gd name="connsiteY25" fmla="*/ 2926 h 115824"/>
              <a:gd name="connsiteX26" fmla="*/ 23652 w 24384"/>
              <a:gd name="connsiteY26" fmla="*/ 2926 h 115824"/>
              <a:gd name="connsiteX27" fmla="*/ 21824 w 24384"/>
              <a:gd name="connsiteY27" fmla="*/ 5974 h 115824"/>
              <a:gd name="connsiteX28" fmla="*/ 22433 w 24384"/>
              <a:gd name="connsiteY28" fmla="*/ 6584 h 115824"/>
              <a:gd name="connsiteX29" fmla="*/ 24262 w 24384"/>
              <a:gd name="connsiteY29" fmla="*/ 7803 h 115824"/>
              <a:gd name="connsiteX30" fmla="*/ 24872 w 24384"/>
              <a:gd name="connsiteY30" fmla="*/ 7803 h 115824"/>
              <a:gd name="connsiteX31" fmla="*/ 25481 w 24384"/>
              <a:gd name="connsiteY31" fmla="*/ 5974 h 115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24384" h="115824">
                <a:moveTo>
                  <a:pt x="19995" y="108997"/>
                </a:moveTo>
                <a:lnTo>
                  <a:pt x="19995" y="108997"/>
                </a:lnTo>
                <a:lnTo>
                  <a:pt x="18776" y="110825"/>
                </a:lnTo>
                <a:lnTo>
                  <a:pt x="18776" y="112045"/>
                </a:lnTo>
                <a:lnTo>
                  <a:pt x="21214" y="114483"/>
                </a:lnTo>
                <a:lnTo>
                  <a:pt x="19995" y="108997"/>
                </a:lnTo>
                <a:close/>
                <a:moveTo>
                  <a:pt x="10241" y="103510"/>
                </a:moveTo>
                <a:lnTo>
                  <a:pt x="9022" y="103510"/>
                </a:lnTo>
                <a:lnTo>
                  <a:pt x="10241" y="102901"/>
                </a:lnTo>
                <a:lnTo>
                  <a:pt x="7803" y="101681"/>
                </a:lnTo>
                <a:lnTo>
                  <a:pt x="5364" y="101681"/>
                </a:lnTo>
                <a:lnTo>
                  <a:pt x="4145" y="101072"/>
                </a:lnTo>
                <a:lnTo>
                  <a:pt x="4145" y="99853"/>
                </a:lnTo>
                <a:lnTo>
                  <a:pt x="2926" y="101681"/>
                </a:lnTo>
                <a:lnTo>
                  <a:pt x="4145" y="103510"/>
                </a:lnTo>
                <a:lnTo>
                  <a:pt x="9632" y="105949"/>
                </a:lnTo>
                <a:lnTo>
                  <a:pt x="11460" y="107168"/>
                </a:lnTo>
                <a:lnTo>
                  <a:pt x="12680" y="103510"/>
                </a:lnTo>
                <a:lnTo>
                  <a:pt x="12680" y="102291"/>
                </a:lnTo>
                <a:lnTo>
                  <a:pt x="10851" y="102901"/>
                </a:lnTo>
                <a:lnTo>
                  <a:pt x="10851" y="103510"/>
                </a:lnTo>
                <a:lnTo>
                  <a:pt x="10241" y="103510"/>
                </a:lnTo>
                <a:close/>
                <a:moveTo>
                  <a:pt x="25481" y="5974"/>
                </a:moveTo>
                <a:lnTo>
                  <a:pt x="26091" y="4755"/>
                </a:lnTo>
                <a:lnTo>
                  <a:pt x="26091" y="3536"/>
                </a:lnTo>
                <a:lnTo>
                  <a:pt x="24262" y="2926"/>
                </a:lnTo>
                <a:lnTo>
                  <a:pt x="23652" y="2926"/>
                </a:lnTo>
                <a:lnTo>
                  <a:pt x="21824" y="5974"/>
                </a:lnTo>
                <a:lnTo>
                  <a:pt x="22433" y="6584"/>
                </a:lnTo>
                <a:lnTo>
                  <a:pt x="24262" y="7803"/>
                </a:lnTo>
                <a:lnTo>
                  <a:pt x="24872" y="7803"/>
                </a:lnTo>
                <a:lnTo>
                  <a:pt x="25481" y="5974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 w="6096" cap="flat">
            <a:solidFill>
              <a:schemeClr val="bg1"/>
            </a:solidFill>
            <a:prstDash val="solid"/>
            <a:round/>
          </a:ln>
        </p:spPr>
        <p:txBody>
          <a:bodyPr anchor="ctr"/>
          <a:lstStyle/>
          <a:p>
            <a:pPr lvl="0">
              <a:defRPr/>
            </a:pPr>
            <a:endParaRPr lang="ko-KR" altLang="en-US"/>
          </a:p>
        </p:txBody>
      </p:sp>
      <p:pic>
        <p:nvPicPr>
          <p:cNvPr id="245" name="그림 24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624504" y="5654058"/>
            <a:ext cx="2567496" cy="120394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54D0A10-B3DB-2D62-777D-A54D6A655C8C}"/>
              </a:ext>
            </a:extLst>
          </p:cNvPr>
          <p:cNvSpPr txBox="1"/>
          <p:nvPr/>
        </p:nvSpPr>
        <p:spPr>
          <a:xfrm>
            <a:off x="1023546" y="1136165"/>
            <a:ext cx="3941848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600" dirty="0">
                <a:solidFill>
                  <a:schemeClr val="accent2"/>
                </a:solidFill>
              </a:rPr>
              <a:t>3. Process Overview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B254E79C-137A-5BD4-7CF5-273569F168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630" y="1695588"/>
            <a:ext cx="7335288" cy="516241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액자 9">
            <a:extLst>
              <a:ext uri="{FF2B5EF4-FFF2-40B4-BE49-F238E27FC236}">
                <a16:creationId xmlns:a16="http://schemas.microsoft.com/office/drawing/2014/main" id="{606D48EE-7BE5-BE71-F540-6C480AFCD1AB}"/>
              </a:ext>
            </a:extLst>
          </p:cNvPr>
          <p:cNvSpPr/>
          <p:nvPr/>
        </p:nvSpPr>
        <p:spPr>
          <a:xfrm>
            <a:off x="3754743" y="4434305"/>
            <a:ext cx="1577419" cy="1360170"/>
          </a:xfrm>
          <a:prstGeom prst="frame">
            <a:avLst>
              <a:gd name="adj1" fmla="val 4113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4" name="연결선: 구부러짐 13">
            <a:extLst>
              <a:ext uri="{FF2B5EF4-FFF2-40B4-BE49-F238E27FC236}">
                <a16:creationId xmlns:a16="http://schemas.microsoft.com/office/drawing/2014/main" id="{5FB81278-11C3-A7D0-52CE-164A81B624FA}"/>
              </a:ext>
            </a:extLst>
          </p:cNvPr>
          <p:cNvCxnSpPr>
            <a:cxnSpLocks/>
            <a:stCxn id="10" idx="3"/>
          </p:cNvCxnSpPr>
          <p:nvPr/>
        </p:nvCxnSpPr>
        <p:spPr>
          <a:xfrm flipV="1">
            <a:off x="5332162" y="4572000"/>
            <a:ext cx="3478463" cy="542390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D4440C39-19AB-80A5-7795-0B634A62D079}"/>
              </a:ext>
            </a:extLst>
          </p:cNvPr>
          <p:cNvSpPr txBox="1"/>
          <p:nvPr/>
        </p:nvSpPr>
        <p:spPr>
          <a:xfrm>
            <a:off x="8943975" y="4362570"/>
            <a:ext cx="3133725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/>
              <a:t>AI model </a:t>
            </a:r>
            <a:r>
              <a:rPr lang="ko-KR" altLang="en-US" dirty="0"/>
              <a:t>관련</a:t>
            </a:r>
          </a:p>
        </p:txBody>
      </p:sp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id="{064260EF-3F60-0929-7385-D2FEDCA2EE73}"/>
              </a:ext>
            </a:extLst>
          </p:cNvPr>
          <p:cNvCxnSpPr/>
          <p:nvPr/>
        </p:nvCxnSpPr>
        <p:spPr>
          <a:xfrm rot="10800000" flipV="1">
            <a:off x="2343150" y="4238624"/>
            <a:ext cx="1676400" cy="141543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7C24143-FAA8-35E9-D74E-9BB64217AE36}"/>
              </a:ext>
            </a:extLst>
          </p:cNvPr>
          <p:cNvCxnSpPr/>
          <p:nvPr/>
        </p:nvCxnSpPr>
        <p:spPr>
          <a:xfrm flipH="1">
            <a:off x="2343149" y="5990156"/>
            <a:ext cx="17144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2BF5370D-C422-39B6-7963-D1B890DD67FD}"/>
              </a:ext>
            </a:extLst>
          </p:cNvPr>
          <p:cNvSpPr txBox="1"/>
          <p:nvPr/>
        </p:nvSpPr>
        <p:spPr>
          <a:xfrm>
            <a:off x="979364" y="5633095"/>
            <a:ext cx="1369177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dirty="0"/>
              <a:t>Server </a:t>
            </a:r>
            <a:r>
              <a:rPr lang="ko-KR" altLang="en-US" dirty="0"/>
              <a:t>구동</a:t>
            </a:r>
          </a:p>
        </p:txBody>
      </p:sp>
    </p:spTree>
    <p:extLst>
      <p:ext uri="{BB962C8B-B14F-4D97-AF65-F5344CB8AC3E}">
        <p14:creationId xmlns:p14="http://schemas.microsoft.com/office/powerpoint/2010/main" val="268652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2"/>
            <a:ext cx="24384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2438400" y="-2"/>
            <a:ext cx="2438400" cy="1604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4876800" y="-2"/>
            <a:ext cx="2438400" cy="1604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73152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97536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60421" y="304800"/>
            <a:ext cx="759694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600">
                <a:solidFill>
                  <a:schemeClr val="accent2"/>
                </a:solidFill>
                <a:latin typeface="+mj-lt"/>
              </a:rPr>
              <a:t>Part 2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61630" y="320188"/>
            <a:ext cx="1891865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600" dirty="0">
                <a:solidFill>
                  <a:schemeClr val="accent2"/>
                </a:solidFill>
              </a:rPr>
              <a:t>AI design</a:t>
            </a:r>
          </a:p>
        </p:txBody>
      </p:sp>
      <p:cxnSp>
        <p:nvCxnSpPr>
          <p:cNvPr id="11" name="직선 연결선 10"/>
          <p:cNvCxnSpPr/>
          <p:nvPr/>
        </p:nvCxnSpPr>
        <p:spPr>
          <a:xfrm>
            <a:off x="1061630" y="1097280"/>
            <a:ext cx="111303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" name="자유형: 도형 211"/>
          <p:cNvSpPr/>
          <p:nvPr/>
        </p:nvSpPr>
        <p:spPr>
          <a:xfrm>
            <a:off x="1412240" y="4826526"/>
            <a:ext cx="20944" cy="99483"/>
          </a:xfrm>
          <a:custGeom>
            <a:avLst/>
            <a:gdLst>
              <a:gd name="connsiteX0" fmla="*/ 19995 w 24384"/>
              <a:gd name="connsiteY0" fmla="*/ 108997 h 115824"/>
              <a:gd name="connsiteX1" fmla="*/ 19995 w 24384"/>
              <a:gd name="connsiteY1" fmla="*/ 108997 h 115824"/>
              <a:gd name="connsiteX2" fmla="*/ 18776 w 24384"/>
              <a:gd name="connsiteY2" fmla="*/ 110825 h 115824"/>
              <a:gd name="connsiteX3" fmla="*/ 18776 w 24384"/>
              <a:gd name="connsiteY3" fmla="*/ 112045 h 115824"/>
              <a:gd name="connsiteX4" fmla="*/ 21214 w 24384"/>
              <a:gd name="connsiteY4" fmla="*/ 114483 h 115824"/>
              <a:gd name="connsiteX5" fmla="*/ 19995 w 24384"/>
              <a:gd name="connsiteY5" fmla="*/ 108997 h 115824"/>
              <a:gd name="connsiteX6" fmla="*/ 10241 w 24384"/>
              <a:gd name="connsiteY6" fmla="*/ 103510 h 115824"/>
              <a:gd name="connsiteX7" fmla="*/ 9022 w 24384"/>
              <a:gd name="connsiteY7" fmla="*/ 103510 h 115824"/>
              <a:gd name="connsiteX8" fmla="*/ 10241 w 24384"/>
              <a:gd name="connsiteY8" fmla="*/ 102901 h 115824"/>
              <a:gd name="connsiteX9" fmla="*/ 7803 w 24384"/>
              <a:gd name="connsiteY9" fmla="*/ 101681 h 115824"/>
              <a:gd name="connsiteX10" fmla="*/ 5364 w 24384"/>
              <a:gd name="connsiteY10" fmla="*/ 101681 h 115824"/>
              <a:gd name="connsiteX11" fmla="*/ 4145 w 24384"/>
              <a:gd name="connsiteY11" fmla="*/ 101072 h 115824"/>
              <a:gd name="connsiteX12" fmla="*/ 4145 w 24384"/>
              <a:gd name="connsiteY12" fmla="*/ 99853 h 115824"/>
              <a:gd name="connsiteX13" fmla="*/ 2926 w 24384"/>
              <a:gd name="connsiteY13" fmla="*/ 101681 h 115824"/>
              <a:gd name="connsiteX14" fmla="*/ 4145 w 24384"/>
              <a:gd name="connsiteY14" fmla="*/ 103510 h 115824"/>
              <a:gd name="connsiteX15" fmla="*/ 9632 w 24384"/>
              <a:gd name="connsiteY15" fmla="*/ 105949 h 115824"/>
              <a:gd name="connsiteX16" fmla="*/ 11460 w 24384"/>
              <a:gd name="connsiteY16" fmla="*/ 107168 h 115824"/>
              <a:gd name="connsiteX17" fmla="*/ 12680 w 24384"/>
              <a:gd name="connsiteY17" fmla="*/ 103510 h 115824"/>
              <a:gd name="connsiteX18" fmla="*/ 12680 w 24384"/>
              <a:gd name="connsiteY18" fmla="*/ 102291 h 115824"/>
              <a:gd name="connsiteX19" fmla="*/ 10851 w 24384"/>
              <a:gd name="connsiteY19" fmla="*/ 102901 h 115824"/>
              <a:gd name="connsiteX20" fmla="*/ 10851 w 24384"/>
              <a:gd name="connsiteY20" fmla="*/ 103510 h 115824"/>
              <a:gd name="connsiteX21" fmla="*/ 10241 w 24384"/>
              <a:gd name="connsiteY21" fmla="*/ 103510 h 115824"/>
              <a:gd name="connsiteX22" fmla="*/ 25481 w 24384"/>
              <a:gd name="connsiteY22" fmla="*/ 5974 h 115824"/>
              <a:gd name="connsiteX23" fmla="*/ 26091 w 24384"/>
              <a:gd name="connsiteY23" fmla="*/ 4755 h 115824"/>
              <a:gd name="connsiteX24" fmla="*/ 26091 w 24384"/>
              <a:gd name="connsiteY24" fmla="*/ 3536 h 115824"/>
              <a:gd name="connsiteX25" fmla="*/ 24262 w 24384"/>
              <a:gd name="connsiteY25" fmla="*/ 2926 h 115824"/>
              <a:gd name="connsiteX26" fmla="*/ 23652 w 24384"/>
              <a:gd name="connsiteY26" fmla="*/ 2926 h 115824"/>
              <a:gd name="connsiteX27" fmla="*/ 21824 w 24384"/>
              <a:gd name="connsiteY27" fmla="*/ 5974 h 115824"/>
              <a:gd name="connsiteX28" fmla="*/ 22433 w 24384"/>
              <a:gd name="connsiteY28" fmla="*/ 6584 h 115824"/>
              <a:gd name="connsiteX29" fmla="*/ 24262 w 24384"/>
              <a:gd name="connsiteY29" fmla="*/ 7803 h 115824"/>
              <a:gd name="connsiteX30" fmla="*/ 24872 w 24384"/>
              <a:gd name="connsiteY30" fmla="*/ 7803 h 115824"/>
              <a:gd name="connsiteX31" fmla="*/ 25481 w 24384"/>
              <a:gd name="connsiteY31" fmla="*/ 5974 h 115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24384" h="115824">
                <a:moveTo>
                  <a:pt x="19995" y="108997"/>
                </a:moveTo>
                <a:lnTo>
                  <a:pt x="19995" y="108997"/>
                </a:lnTo>
                <a:lnTo>
                  <a:pt x="18776" y="110825"/>
                </a:lnTo>
                <a:lnTo>
                  <a:pt x="18776" y="112045"/>
                </a:lnTo>
                <a:lnTo>
                  <a:pt x="21214" y="114483"/>
                </a:lnTo>
                <a:lnTo>
                  <a:pt x="19995" y="108997"/>
                </a:lnTo>
                <a:close/>
                <a:moveTo>
                  <a:pt x="10241" y="103510"/>
                </a:moveTo>
                <a:lnTo>
                  <a:pt x="9022" y="103510"/>
                </a:lnTo>
                <a:lnTo>
                  <a:pt x="10241" y="102901"/>
                </a:lnTo>
                <a:lnTo>
                  <a:pt x="7803" y="101681"/>
                </a:lnTo>
                <a:lnTo>
                  <a:pt x="5364" y="101681"/>
                </a:lnTo>
                <a:lnTo>
                  <a:pt x="4145" y="101072"/>
                </a:lnTo>
                <a:lnTo>
                  <a:pt x="4145" y="99853"/>
                </a:lnTo>
                <a:lnTo>
                  <a:pt x="2926" y="101681"/>
                </a:lnTo>
                <a:lnTo>
                  <a:pt x="4145" y="103510"/>
                </a:lnTo>
                <a:lnTo>
                  <a:pt x="9632" y="105949"/>
                </a:lnTo>
                <a:lnTo>
                  <a:pt x="11460" y="107168"/>
                </a:lnTo>
                <a:lnTo>
                  <a:pt x="12680" y="103510"/>
                </a:lnTo>
                <a:lnTo>
                  <a:pt x="12680" y="102291"/>
                </a:lnTo>
                <a:lnTo>
                  <a:pt x="10851" y="102901"/>
                </a:lnTo>
                <a:lnTo>
                  <a:pt x="10851" y="103510"/>
                </a:lnTo>
                <a:lnTo>
                  <a:pt x="10241" y="103510"/>
                </a:lnTo>
                <a:close/>
                <a:moveTo>
                  <a:pt x="25481" y="5974"/>
                </a:moveTo>
                <a:lnTo>
                  <a:pt x="26091" y="4755"/>
                </a:lnTo>
                <a:lnTo>
                  <a:pt x="26091" y="3536"/>
                </a:lnTo>
                <a:lnTo>
                  <a:pt x="24262" y="2926"/>
                </a:lnTo>
                <a:lnTo>
                  <a:pt x="23652" y="2926"/>
                </a:lnTo>
                <a:lnTo>
                  <a:pt x="21824" y="5974"/>
                </a:lnTo>
                <a:lnTo>
                  <a:pt x="22433" y="6584"/>
                </a:lnTo>
                <a:lnTo>
                  <a:pt x="24262" y="7803"/>
                </a:lnTo>
                <a:lnTo>
                  <a:pt x="24872" y="7803"/>
                </a:lnTo>
                <a:lnTo>
                  <a:pt x="25481" y="5974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 w="6096" cap="flat">
            <a:solidFill>
              <a:schemeClr val="bg1"/>
            </a:solidFill>
            <a:prstDash val="solid"/>
            <a:round/>
          </a:ln>
        </p:spPr>
        <p:txBody>
          <a:bodyPr anchor="ctr"/>
          <a:lstStyle/>
          <a:p>
            <a:pPr lvl="0">
              <a:defRPr/>
            </a:pPr>
            <a:endParaRPr lang="ko-KR" altLang="en-US"/>
          </a:p>
        </p:txBody>
      </p:sp>
      <p:pic>
        <p:nvPicPr>
          <p:cNvPr id="245" name="그림 24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624504" y="5654058"/>
            <a:ext cx="2567496" cy="120394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54D0A10-B3DB-2D62-777D-A54D6A655C8C}"/>
              </a:ext>
            </a:extLst>
          </p:cNvPr>
          <p:cNvSpPr txBox="1"/>
          <p:nvPr/>
        </p:nvSpPr>
        <p:spPr>
          <a:xfrm>
            <a:off x="1023546" y="1136165"/>
            <a:ext cx="4017446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600" dirty="0">
                <a:solidFill>
                  <a:schemeClr val="accent2"/>
                </a:solidFill>
              </a:rPr>
              <a:t>4. AI function design</a:t>
            </a:r>
          </a:p>
        </p:txBody>
      </p:sp>
      <p:pic>
        <p:nvPicPr>
          <p:cNvPr id="12" name="내용 개체 틀 4" descr="텍스트, 화면, 스크린샷, 다크이(가) 표시된 사진&#10;&#10;자동 생성된 설명">
            <a:extLst>
              <a:ext uri="{FF2B5EF4-FFF2-40B4-BE49-F238E27FC236}">
                <a16:creationId xmlns:a16="http://schemas.microsoft.com/office/drawing/2014/main" id="{487F36F4-18C4-8A7F-7DF0-21F727D345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240" y="1689703"/>
            <a:ext cx="6073932" cy="353806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BDFD59F-523B-66B0-3163-0CC02F7736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6172" y="1689703"/>
            <a:ext cx="4007831" cy="430470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47EA0BD-FFC1-AB83-D671-D2DE243594F6}"/>
              </a:ext>
            </a:extLst>
          </p:cNvPr>
          <p:cNvSpPr txBox="1"/>
          <p:nvPr/>
        </p:nvSpPr>
        <p:spPr>
          <a:xfrm>
            <a:off x="1753805" y="4562223"/>
            <a:ext cx="5034370" cy="143218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2000" b="1" dirty="0"/>
              <a:t>등장인물 </a:t>
            </a:r>
            <a:r>
              <a:rPr lang="en-US" altLang="ko-KR" sz="2000" b="1" dirty="0"/>
              <a:t>sample </a:t>
            </a:r>
            <a:r>
              <a:rPr lang="ko-KR" altLang="en-US" sz="2000" b="1" dirty="0"/>
              <a:t>생성</a:t>
            </a:r>
            <a:endParaRPr lang="en-US" altLang="ko-KR" sz="2000" b="1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2000" b="1" dirty="0"/>
              <a:t>등장인물 학습</a:t>
            </a:r>
            <a:endParaRPr lang="en-US" altLang="ko-KR" sz="2000" b="1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2000" b="1" dirty="0"/>
              <a:t>등장인물 삽화 생성</a:t>
            </a:r>
          </a:p>
        </p:txBody>
      </p:sp>
    </p:spTree>
    <p:extLst>
      <p:ext uri="{BB962C8B-B14F-4D97-AF65-F5344CB8AC3E}">
        <p14:creationId xmlns:p14="http://schemas.microsoft.com/office/powerpoint/2010/main" val="2941512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2"/>
            <a:ext cx="24384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2438400" y="-2"/>
            <a:ext cx="2438400" cy="1604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4876800" y="-2"/>
            <a:ext cx="2438400" cy="1604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73152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97536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60421" y="304800"/>
            <a:ext cx="759694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600">
                <a:solidFill>
                  <a:schemeClr val="accent2"/>
                </a:solidFill>
                <a:latin typeface="+mj-lt"/>
              </a:rPr>
              <a:t>Part 2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61630" y="320188"/>
            <a:ext cx="1891865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600" dirty="0">
                <a:solidFill>
                  <a:schemeClr val="accent2"/>
                </a:solidFill>
              </a:rPr>
              <a:t>AI design</a:t>
            </a:r>
          </a:p>
        </p:txBody>
      </p:sp>
      <p:cxnSp>
        <p:nvCxnSpPr>
          <p:cNvPr id="11" name="직선 연결선 10"/>
          <p:cNvCxnSpPr/>
          <p:nvPr/>
        </p:nvCxnSpPr>
        <p:spPr>
          <a:xfrm>
            <a:off x="1061630" y="1097280"/>
            <a:ext cx="111303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" name="자유형: 도형 211"/>
          <p:cNvSpPr/>
          <p:nvPr/>
        </p:nvSpPr>
        <p:spPr>
          <a:xfrm>
            <a:off x="1412240" y="4826526"/>
            <a:ext cx="20944" cy="99483"/>
          </a:xfrm>
          <a:custGeom>
            <a:avLst/>
            <a:gdLst>
              <a:gd name="connsiteX0" fmla="*/ 19995 w 24384"/>
              <a:gd name="connsiteY0" fmla="*/ 108997 h 115824"/>
              <a:gd name="connsiteX1" fmla="*/ 19995 w 24384"/>
              <a:gd name="connsiteY1" fmla="*/ 108997 h 115824"/>
              <a:gd name="connsiteX2" fmla="*/ 18776 w 24384"/>
              <a:gd name="connsiteY2" fmla="*/ 110825 h 115824"/>
              <a:gd name="connsiteX3" fmla="*/ 18776 w 24384"/>
              <a:gd name="connsiteY3" fmla="*/ 112045 h 115824"/>
              <a:gd name="connsiteX4" fmla="*/ 21214 w 24384"/>
              <a:gd name="connsiteY4" fmla="*/ 114483 h 115824"/>
              <a:gd name="connsiteX5" fmla="*/ 19995 w 24384"/>
              <a:gd name="connsiteY5" fmla="*/ 108997 h 115824"/>
              <a:gd name="connsiteX6" fmla="*/ 10241 w 24384"/>
              <a:gd name="connsiteY6" fmla="*/ 103510 h 115824"/>
              <a:gd name="connsiteX7" fmla="*/ 9022 w 24384"/>
              <a:gd name="connsiteY7" fmla="*/ 103510 h 115824"/>
              <a:gd name="connsiteX8" fmla="*/ 10241 w 24384"/>
              <a:gd name="connsiteY8" fmla="*/ 102901 h 115824"/>
              <a:gd name="connsiteX9" fmla="*/ 7803 w 24384"/>
              <a:gd name="connsiteY9" fmla="*/ 101681 h 115824"/>
              <a:gd name="connsiteX10" fmla="*/ 5364 w 24384"/>
              <a:gd name="connsiteY10" fmla="*/ 101681 h 115824"/>
              <a:gd name="connsiteX11" fmla="*/ 4145 w 24384"/>
              <a:gd name="connsiteY11" fmla="*/ 101072 h 115824"/>
              <a:gd name="connsiteX12" fmla="*/ 4145 w 24384"/>
              <a:gd name="connsiteY12" fmla="*/ 99853 h 115824"/>
              <a:gd name="connsiteX13" fmla="*/ 2926 w 24384"/>
              <a:gd name="connsiteY13" fmla="*/ 101681 h 115824"/>
              <a:gd name="connsiteX14" fmla="*/ 4145 w 24384"/>
              <a:gd name="connsiteY14" fmla="*/ 103510 h 115824"/>
              <a:gd name="connsiteX15" fmla="*/ 9632 w 24384"/>
              <a:gd name="connsiteY15" fmla="*/ 105949 h 115824"/>
              <a:gd name="connsiteX16" fmla="*/ 11460 w 24384"/>
              <a:gd name="connsiteY16" fmla="*/ 107168 h 115824"/>
              <a:gd name="connsiteX17" fmla="*/ 12680 w 24384"/>
              <a:gd name="connsiteY17" fmla="*/ 103510 h 115824"/>
              <a:gd name="connsiteX18" fmla="*/ 12680 w 24384"/>
              <a:gd name="connsiteY18" fmla="*/ 102291 h 115824"/>
              <a:gd name="connsiteX19" fmla="*/ 10851 w 24384"/>
              <a:gd name="connsiteY19" fmla="*/ 102901 h 115824"/>
              <a:gd name="connsiteX20" fmla="*/ 10851 w 24384"/>
              <a:gd name="connsiteY20" fmla="*/ 103510 h 115824"/>
              <a:gd name="connsiteX21" fmla="*/ 10241 w 24384"/>
              <a:gd name="connsiteY21" fmla="*/ 103510 h 115824"/>
              <a:gd name="connsiteX22" fmla="*/ 25481 w 24384"/>
              <a:gd name="connsiteY22" fmla="*/ 5974 h 115824"/>
              <a:gd name="connsiteX23" fmla="*/ 26091 w 24384"/>
              <a:gd name="connsiteY23" fmla="*/ 4755 h 115824"/>
              <a:gd name="connsiteX24" fmla="*/ 26091 w 24384"/>
              <a:gd name="connsiteY24" fmla="*/ 3536 h 115824"/>
              <a:gd name="connsiteX25" fmla="*/ 24262 w 24384"/>
              <a:gd name="connsiteY25" fmla="*/ 2926 h 115824"/>
              <a:gd name="connsiteX26" fmla="*/ 23652 w 24384"/>
              <a:gd name="connsiteY26" fmla="*/ 2926 h 115824"/>
              <a:gd name="connsiteX27" fmla="*/ 21824 w 24384"/>
              <a:gd name="connsiteY27" fmla="*/ 5974 h 115824"/>
              <a:gd name="connsiteX28" fmla="*/ 22433 w 24384"/>
              <a:gd name="connsiteY28" fmla="*/ 6584 h 115824"/>
              <a:gd name="connsiteX29" fmla="*/ 24262 w 24384"/>
              <a:gd name="connsiteY29" fmla="*/ 7803 h 115824"/>
              <a:gd name="connsiteX30" fmla="*/ 24872 w 24384"/>
              <a:gd name="connsiteY30" fmla="*/ 7803 h 115824"/>
              <a:gd name="connsiteX31" fmla="*/ 25481 w 24384"/>
              <a:gd name="connsiteY31" fmla="*/ 5974 h 115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24384" h="115824">
                <a:moveTo>
                  <a:pt x="19995" y="108997"/>
                </a:moveTo>
                <a:lnTo>
                  <a:pt x="19995" y="108997"/>
                </a:lnTo>
                <a:lnTo>
                  <a:pt x="18776" y="110825"/>
                </a:lnTo>
                <a:lnTo>
                  <a:pt x="18776" y="112045"/>
                </a:lnTo>
                <a:lnTo>
                  <a:pt x="21214" y="114483"/>
                </a:lnTo>
                <a:lnTo>
                  <a:pt x="19995" y="108997"/>
                </a:lnTo>
                <a:close/>
                <a:moveTo>
                  <a:pt x="10241" y="103510"/>
                </a:moveTo>
                <a:lnTo>
                  <a:pt x="9022" y="103510"/>
                </a:lnTo>
                <a:lnTo>
                  <a:pt x="10241" y="102901"/>
                </a:lnTo>
                <a:lnTo>
                  <a:pt x="7803" y="101681"/>
                </a:lnTo>
                <a:lnTo>
                  <a:pt x="5364" y="101681"/>
                </a:lnTo>
                <a:lnTo>
                  <a:pt x="4145" y="101072"/>
                </a:lnTo>
                <a:lnTo>
                  <a:pt x="4145" y="99853"/>
                </a:lnTo>
                <a:lnTo>
                  <a:pt x="2926" y="101681"/>
                </a:lnTo>
                <a:lnTo>
                  <a:pt x="4145" y="103510"/>
                </a:lnTo>
                <a:lnTo>
                  <a:pt x="9632" y="105949"/>
                </a:lnTo>
                <a:lnTo>
                  <a:pt x="11460" y="107168"/>
                </a:lnTo>
                <a:lnTo>
                  <a:pt x="12680" y="103510"/>
                </a:lnTo>
                <a:lnTo>
                  <a:pt x="12680" y="102291"/>
                </a:lnTo>
                <a:lnTo>
                  <a:pt x="10851" y="102901"/>
                </a:lnTo>
                <a:lnTo>
                  <a:pt x="10851" y="103510"/>
                </a:lnTo>
                <a:lnTo>
                  <a:pt x="10241" y="103510"/>
                </a:lnTo>
                <a:close/>
                <a:moveTo>
                  <a:pt x="25481" y="5974"/>
                </a:moveTo>
                <a:lnTo>
                  <a:pt x="26091" y="4755"/>
                </a:lnTo>
                <a:lnTo>
                  <a:pt x="26091" y="3536"/>
                </a:lnTo>
                <a:lnTo>
                  <a:pt x="24262" y="2926"/>
                </a:lnTo>
                <a:lnTo>
                  <a:pt x="23652" y="2926"/>
                </a:lnTo>
                <a:lnTo>
                  <a:pt x="21824" y="5974"/>
                </a:lnTo>
                <a:lnTo>
                  <a:pt x="22433" y="6584"/>
                </a:lnTo>
                <a:lnTo>
                  <a:pt x="24262" y="7803"/>
                </a:lnTo>
                <a:lnTo>
                  <a:pt x="24872" y="7803"/>
                </a:lnTo>
                <a:lnTo>
                  <a:pt x="25481" y="5974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 w="6096" cap="flat">
            <a:solidFill>
              <a:schemeClr val="bg1"/>
            </a:solidFill>
            <a:prstDash val="solid"/>
            <a:round/>
          </a:ln>
        </p:spPr>
        <p:txBody>
          <a:bodyPr anchor="ctr"/>
          <a:lstStyle/>
          <a:p>
            <a:pPr lvl="0">
              <a:defRPr/>
            </a:pPr>
            <a:endParaRPr lang="ko-KR" altLang="en-US"/>
          </a:p>
        </p:txBody>
      </p:sp>
      <p:pic>
        <p:nvPicPr>
          <p:cNvPr id="245" name="그림 24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624504" y="5654058"/>
            <a:ext cx="2567496" cy="120394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54D0A10-B3DB-2D62-777D-A54D6A655C8C}"/>
              </a:ext>
            </a:extLst>
          </p:cNvPr>
          <p:cNvSpPr txBox="1"/>
          <p:nvPr/>
        </p:nvSpPr>
        <p:spPr>
          <a:xfrm>
            <a:off x="1023546" y="1136165"/>
            <a:ext cx="5091458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600" dirty="0">
                <a:solidFill>
                  <a:schemeClr val="accent2"/>
                </a:solidFill>
              </a:rPr>
              <a:t>4-1. </a:t>
            </a:r>
            <a:r>
              <a:rPr lang="ko-KR" altLang="en-US" sz="3600" dirty="0">
                <a:solidFill>
                  <a:schemeClr val="accent2"/>
                </a:solidFill>
              </a:rPr>
              <a:t>등장인물 </a:t>
            </a:r>
            <a:r>
              <a:rPr lang="en-US" altLang="ko-KR" sz="3600" dirty="0">
                <a:solidFill>
                  <a:schemeClr val="accent2"/>
                </a:solidFill>
              </a:rPr>
              <a:t>sample </a:t>
            </a:r>
            <a:r>
              <a:rPr lang="ko-KR" altLang="en-US" sz="3600" dirty="0">
                <a:solidFill>
                  <a:schemeClr val="accent2"/>
                </a:solidFill>
              </a:rPr>
              <a:t>생성</a:t>
            </a:r>
            <a:endParaRPr lang="en-US" altLang="ko-KR" sz="3600" dirty="0">
              <a:solidFill>
                <a:schemeClr val="accent2"/>
              </a:solidFill>
            </a:endParaRPr>
          </a:p>
        </p:txBody>
      </p:sp>
      <p:pic>
        <p:nvPicPr>
          <p:cNvPr id="10" name="내용 개체 틀 4" descr="텍스트, 화면, 스크린샷, 다크이(가) 표시된 사진&#10;&#10;자동 생성된 설명">
            <a:extLst>
              <a:ext uri="{FF2B5EF4-FFF2-40B4-BE49-F238E27FC236}">
                <a16:creationId xmlns:a16="http://schemas.microsoft.com/office/drawing/2014/main" id="{80A5B04A-C348-ADB3-6FEB-193F4421E6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9021" y="1459329"/>
            <a:ext cx="7372345" cy="429439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C277E64-BF59-9500-3184-9B2508D4896A}"/>
              </a:ext>
            </a:extLst>
          </p:cNvPr>
          <p:cNvSpPr txBox="1"/>
          <p:nvPr/>
        </p:nvSpPr>
        <p:spPr>
          <a:xfrm>
            <a:off x="1219200" y="4226361"/>
            <a:ext cx="5091458" cy="189385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/>
              <a:t>Input : Tag</a:t>
            </a:r>
          </a:p>
          <a:p>
            <a:pPr>
              <a:lnSpc>
                <a:spcPct val="150000"/>
              </a:lnSpc>
            </a:pPr>
            <a:r>
              <a:rPr lang="en-US" altLang="ko-KR" sz="2000" b="1" dirty="0"/>
              <a:t>AI model : </a:t>
            </a:r>
            <a:r>
              <a:rPr lang="en-US" altLang="ko-KR" sz="2000" b="1" dirty="0" err="1"/>
              <a:t>CIvitAI</a:t>
            </a:r>
            <a:endParaRPr lang="en-US" altLang="ko-KR" sz="2000" b="1" dirty="0"/>
          </a:p>
          <a:p>
            <a:pPr>
              <a:lnSpc>
                <a:spcPct val="150000"/>
              </a:lnSpc>
            </a:pPr>
            <a:r>
              <a:rPr lang="en-US" altLang="ko-KR" sz="2000" b="1" dirty="0"/>
              <a:t>Generation toolkit : </a:t>
            </a:r>
            <a:r>
              <a:rPr lang="en-US" altLang="ko-KR" sz="2000" b="1" dirty="0" err="1"/>
              <a:t>InvokeAI</a:t>
            </a:r>
            <a:endParaRPr lang="en-US" altLang="ko-KR" sz="2000" b="1" dirty="0"/>
          </a:p>
          <a:p>
            <a:pPr>
              <a:lnSpc>
                <a:spcPct val="150000"/>
              </a:lnSpc>
            </a:pPr>
            <a:r>
              <a:rPr lang="en-US" altLang="ko-KR" sz="2000" b="1" dirty="0"/>
              <a:t>Output : image 4</a:t>
            </a:r>
            <a:r>
              <a:rPr lang="ko-KR" altLang="en-US" sz="2000" b="1" dirty="0"/>
              <a:t>장</a:t>
            </a:r>
          </a:p>
        </p:txBody>
      </p:sp>
    </p:spTree>
    <p:extLst>
      <p:ext uri="{BB962C8B-B14F-4D97-AF65-F5344CB8AC3E}">
        <p14:creationId xmlns:p14="http://schemas.microsoft.com/office/powerpoint/2010/main" val="2266269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2"/>
            <a:ext cx="24384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2438400" y="-2"/>
            <a:ext cx="2438400" cy="1604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4876800" y="-2"/>
            <a:ext cx="2438400" cy="1604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73152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97536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60421" y="304800"/>
            <a:ext cx="759694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600">
                <a:solidFill>
                  <a:schemeClr val="accent2"/>
                </a:solidFill>
                <a:latin typeface="+mj-lt"/>
              </a:rPr>
              <a:t>Part 2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61630" y="320188"/>
            <a:ext cx="1891865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600" dirty="0">
                <a:solidFill>
                  <a:schemeClr val="accent2"/>
                </a:solidFill>
              </a:rPr>
              <a:t>AI design</a:t>
            </a:r>
          </a:p>
        </p:txBody>
      </p:sp>
      <p:cxnSp>
        <p:nvCxnSpPr>
          <p:cNvPr id="11" name="직선 연결선 10"/>
          <p:cNvCxnSpPr/>
          <p:nvPr/>
        </p:nvCxnSpPr>
        <p:spPr>
          <a:xfrm>
            <a:off x="1061630" y="1097280"/>
            <a:ext cx="111303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" name="자유형: 도형 211"/>
          <p:cNvSpPr/>
          <p:nvPr/>
        </p:nvSpPr>
        <p:spPr>
          <a:xfrm>
            <a:off x="1412240" y="4826526"/>
            <a:ext cx="20944" cy="99483"/>
          </a:xfrm>
          <a:custGeom>
            <a:avLst/>
            <a:gdLst>
              <a:gd name="connsiteX0" fmla="*/ 19995 w 24384"/>
              <a:gd name="connsiteY0" fmla="*/ 108997 h 115824"/>
              <a:gd name="connsiteX1" fmla="*/ 19995 w 24384"/>
              <a:gd name="connsiteY1" fmla="*/ 108997 h 115824"/>
              <a:gd name="connsiteX2" fmla="*/ 18776 w 24384"/>
              <a:gd name="connsiteY2" fmla="*/ 110825 h 115824"/>
              <a:gd name="connsiteX3" fmla="*/ 18776 w 24384"/>
              <a:gd name="connsiteY3" fmla="*/ 112045 h 115824"/>
              <a:gd name="connsiteX4" fmla="*/ 21214 w 24384"/>
              <a:gd name="connsiteY4" fmla="*/ 114483 h 115824"/>
              <a:gd name="connsiteX5" fmla="*/ 19995 w 24384"/>
              <a:gd name="connsiteY5" fmla="*/ 108997 h 115824"/>
              <a:gd name="connsiteX6" fmla="*/ 10241 w 24384"/>
              <a:gd name="connsiteY6" fmla="*/ 103510 h 115824"/>
              <a:gd name="connsiteX7" fmla="*/ 9022 w 24384"/>
              <a:gd name="connsiteY7" fmla="*/ 103510 h 115824"/>
              <a:gd name="connsiteX8" fmla="*/ 10241 w 24384"/>
              <a:gd name="connsiteY8" fmla="*/ 102901 h 115824"/>
              <a:gd name="connsiteX9" fmla="*/ 7803 w 24384"/>
              <a:gd name="connsiteY9" fmla="*/ 101681 h 115824"/>
              <a:gd name="connsiteX10" fmla="*/ 5364 w 24384"/>
              <a:gd name="connsiteY10" fmla="*/ 101681 h 115824"/>
              <a:gd name="connsiteX11" fmla="*/ 4145 w 24384"/>
              <a:gd name="connsiteY11" fmla="*/ 101072 h 115824"/>
              <a:gd name="connsiteX12" fmla="*/ 4145 w 24384"/>
              <a:gd name="connsiteY12" fmla="*/ 99853 h 115824"/>
              <a:gd name="connsiteX13" fmla="*/ 2926 w 24384"/>
              <a:gd name="connsiteY13" fmla="*/ 101681 h 115824"/>
              <a:gd name="connsiteX14" fmla="*/ 4145 w 24384"/>
              <a:gd name="connsiteY14" fmla="*/ 103510 h 115824"/>
              <a:gd name="connsiteX15" fmla="*/ 9632 w 24384"/>
              <a:gd name="connsiteY15" fmla="*/ 105949 h 115824"/>
              <a:gd name="connsiteX16" fmla="*/ 11460 w 24384"/>
              <a:gd name="connsiteY16" fmla="*/ 107168 h 115824"/>
              <a:gd name="connsiteX17" fmla="*/ 12680 w 24384"/>
              <a:gd name="connsiteY17" fmla="*/ 103510 h 115824"/>
              <a:gd name="connsiteX18" fmla="*/ 12680 w 24384"/>
              <a:gd name="connsiteY18" fmla="*/ 102291 h 115824"/>
              <a:gd name="connsiteX19" fmla="*/ 10851 w 24384"/>
              <a:gd name="connsiteY19" fmla="*/ 102901 h 115824"/>
              <a:gd name="connsiteX20" fmla="*/ 10851 w 24384"/>
              <a:gd name="connsiteY20" fmla="*/ 103510 h 115824"/>
              <a:gd name="connsiteX21" fmla="*/ 10241 w 24384"/>
              <a:gd name="connsiteY21" fmla="*/ 103510 h 115824"/>
              <a:gd name="connsiteX22" fmla="*/ 25481 w 24384"/>
              <a:gd name="connsiteY22" fmla="*/ 5974 h 115824"/>
              <a:gd name="connsiteX23" fmla="*/ 26091 w 24384"/>
              <a:gd name="connsiteY23" fmla="*/ 4755 h 115824"/>
              <a:gd name="connsiteX24" fmla="*/ 26091 w 24384"/>
              <a:gd name="connsiteY24" fmla="*/ 3536 h 115824"/>
              <a:gd name="connsiteX25" fmla="*/ 24262 w 24384"/>
              <a:gd name="connsiteY25" fmla="*/ 2926 h 115824"/>
              <a:gd name="connsiteX26" fmla="*/ 23652 w 24384"/>
              <a:gd name="connsiteY26" fmla="*/ 2926 h 115824"/>
              <a:gd name="connsiteX27" fmla="*/ 21824 w 24384"/>
              <a:gd name="connsiteY27" fmla="*/ 5974 h 115824"/>
              <a:gd name="connsiteX28" fmla="*/ 22433 w 24384"/>
              <a:gd name="connsiteY28" fmla="*/ 6584 h 115824"/>
              <a:gd name="connsiteX29" fmla="*/ 24262 w 24384"/>
              <a:gd name="connsiteY29" fmla="*/ 7803 h 115824"/>
              <a:gd name="connsiteX30" fmla="*/ 24872 w 24384"/>
              <a:gd name="connsiteY30" fmla="*/ 7803 h 115824"/>
              <a:gd name="connsiteX31" fmla="*/ 25481 w 24384"/>
              <a:gd name="connsiteY31" fmla="*/ 5974 h 115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24384" h="115824">
                <a:moveTo>
                  <a:pt x="19995" y="108997"/>
                </a:moveTo>
                <a:lnTo>
                  <a:pt x="19995" y="108997"/>
                </a:lnTo>
                <a:lnTo>
                  <a:pt x="18776" y="110825"/>
                </a:lnTo>
                <a:lnTo>
                  <a:pt x="18776" y="112045"/>
                </a:lnTo>
                <a:lnTo>
                  <a:pt x="21214" y="114483"/>
                </a:lnTo>
                <a:lnTo>
                  <a:pt x="19995" y="108997"/>
                </a:lnTo>
                <a:close/>
                <a:moveTo>
                  <a:pt x="10241" y="103510"/>
                </a:moveTo>
                <a:lnTo>
                  <a:pt x="9022" y="103510"/>
                </a:lnTo>
                <a:lnTo>
                  <a:pt x="10241" y="102901"/>
                </a:lnTo>
                <a:lnTo>
                  <a:pt x="7803" y="101681"/>
                </a:lnTo>
                <a:lnTo>
                  <a:pt x="5364" y="101681"/>
                </a:lnTo>
                <a:lnTo>
                  <a:pt x="4145" y="101072"/>
                </a:lnTo>
                <a:lnTo>
                  <a:pt x="4145" y="99853"/>
                </a:lnTo>
                <a:lnTo>
                  <a:pt x="2926" y="101681"/>
                </a:lnTo>
                <a:lnTo>
                  <a:pt x="4145" y="103510"/>
                </a:lnTo>
                <a:lnTo>
                  <a:pt x="9632" y="105949"/>
                </a:lnTo>
                <a:lnTo>
                  <a:pt x="11460" y="107168"/>
                </a:lnTo>
                <a:lnTo>
                  <a:pt x="12680" y="103510"/>
                </a:lnTo>
                <a:lnTo>
                  <a:pt x="12680" y="102291"/>
                </a:lnTo>
                <a:lnTo>
                  <a:pt x="10851" y="102901"/>
                </a:lnTo>
                <a:lnTo>
                  <a:pt x="10851" y="103510"/>
                </a:lnTo>
                <a:lnTo>
                  <a:pt x="10241" y="103510"/>
                </a:lnTo>
                <a:close/>
                <a:moveTo>
                  <a:pt x="25481" y="5974"/>
                </a:moveTo>
                <a:lnTo>
                  <a:pt x="26091" y="4755"/>
                </a:lnTo>
                <a:lnTo>
                  <a:pt x="26091" y="3536"/>
                </a:lnTo>
                <a:lnTo>
                  <a:pt x="24262" y="2926"/>
                </a:lnTo>
                <a:lnTo>
                  <a:pt x="23652" y="2926"/>
                </a:lnTo>
                <a:lnTo>
                  <a:pt x="21824" y="5974"/>
                </a:lnTo>
                <a:lnTo>
                  <a:pt x="22433" y="6584"/>
                </a:lnTo>
                <a:lnTo>
                  <a:pt x="24262" y="7803"/>
                </a:lnTo>
                <a:lnTo>
                  <a:pt x="24872" y="7803"/>
                </a:lnTo>
                <a:lnTo>
                  <a:pt x="25481" y="5974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 w="6096" cap="flat">
            <a:solidFill>
              <a:schemeClr val="bg1"/>
            </a:solidFill>
            <a:prstDash val="solid"/>
            <a:round/>
          </a:ln>
        </p:spPr>
        <p:txBody>
          <a:bodyPr anchor="ctr"/>
          <a:lstStyle/>
          <a:p>
            <a:pPr lvl="0">
              <a:defRPr/>
            </a:pPr>
            <a:endParaRPr lang="ko-KR" altLang="en-US"/>
          </a:p>
        </p:txBody>
      </p:sp>
      <p:pic>
        <p:nvPicPr>
          <p:cNvPr id="245" name="그림 24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624504" y="5654058"/>
            <a:ext cx="2567496" cy="120394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54D0A10-B3DB-2D62-777D-A54D6A655C8C}"/>
              </a:ext>
            </a:extLst>
          </p:cNvPr>
          <p:cNvSpPr txBox="1"/>
          <p:nvPr/>
        </p:nvSpPr>
        <p:spPr>
          <a:xfrm>
            <a:off x="1023546" y="1136165"/>
            <a:ext cx="2106539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600" dirty="0">
                <a:solidFill>
                  <a:schemeClr val="accent2"/>
                </a:solidFill>
              </a:rPr>
              <a:t>4-1. Detail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011171-9CC2-AAEB-401D-A81840D87B25}"/>
              </a:ext>
            </a:extLst>
          </p:cNvPr>
          <p:cNvSpPr txBox="1"/>
          <p:nvPr/>
        </p:nvSpPr>
        <p:spPr>
          <a:xfrm>
            <a:off x="1181100" y="2152650"/>
            <a:ext cx="5819775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1) Character Tag </a:t>
            </a:r>
            <a:endParaRPr lang="ko-KR" altLang="en-US" sz="2000" b="1" dirty="0"/>
          </a:p>
        </p:txBody>
      </p:sp>
      <p:pic>
        <p:nvPicPr>
          <p:cNvPr id="13" name="Picture 4" descr="네이버 웹툰] 연애혁명 등장인물 키 : 네이버 블로그">
            <a:extLst>
              <a:ext uri="{FF2B5EF4-FFF2-40B4-BE49-F238E27FC236}">
                <a16:creationId xmlns:a16="http://schemas.microsoft.com/office/drawing/2014/main" id="{5F925FA4-3C48-553C-A282-A034C16CF1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6815" y="2683564"/>
            <a:ext cx="2644431" cy="2473749"/>
          </a:xfrm>
          <a:prstGeom prst="rect">
            <a:avLst/>
          </a:prstGeom>
          <a:noFill/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15EC56C-5881-C67F-37CF-2D1D4B2AF311}"/>
              </a:ext>
            </a:extLst>
          </p:cNvPr>
          <p:cNvSpPr txBox="1"/>
          <p:nvPr/>
        </p:nvSpPr>
        <p:spPr>
          <a:xfrm>
            <a:off x="2336800" y="5798594"/>
            <a:ext cx="5080000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dirty="0"/>
              <a:t>인물의 생김새를 정의하는 부분이기에 정적인 </a:t>
            </a:r>
            <a:r>
              <a:rPr lang="en-US" altLang="ko-KR" dirty="0"/>
              <a:t>Tag</a:t>
            </a:r>
            <a:endParaRPr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597D189F-E465-656C-40C0-0A23EE9F543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5317" y="2310074"/>
            <a:ext cx="5559120" cy="3023344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38D9F746-8F6C-B762-B7A2-54A4E09B4F89}"/>
              </a:ext>
            </a:extLst>
          </p:cNvPr>
          <p:cNvSpPr/>
          <p:nvPr/>
        </p:nvSpPr>
        <p:spPr>
          <a:xfrm>
            <a:off x="5005137" y="3608129"/>
            <a:ext cx="745958" cy="734986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405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2"/>
            <a:ext cx="24384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2438400" y="-2"/>
            <a:ext cx="2438400" cy="1604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4876800" y="-2"/>
            <a:ext cx="2438400" cy="1604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73152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97536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60421" y="304800"/>
            <a:ext cx="759694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600">
                <a:solidFill>
                  <a:schemeClr val="accent2"/>
                </a:solidFill>
                <a:latin typeface="+mj-lt"/>
              </a:rPr>
              <a:t>Part 2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61630" y="320188"/>
            <a:ext cx="1891865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600" dirty="0">
                <a:solidFill>
                  <a:schemeClr val="accent2"/>
                </a:solidFill>
              </a:rPr>
              <a:t>AI design</a:t>
            </a:r>
          </a:p>
        </p:txBody>
      </p:sp>
      <p:cxnSp>
        <p:nvCxnSpPr>
          <p:cNvPr id="11" name="직선 연결선 10"/>
          <p:cNvCxnSpPr/>
          <p:nvPr/>
        </p:nvCxnSpPr>
        <p:spPr>
          <a:xfrm>
            <a:off x="1061630" y="1097280"/>
            <a:ext cx="111303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" name="자유형: 도형 211"/>
          <p:cNvSpPr/>
          <p:nvPr/>
        </p:nvSpPr>
        <p:spPr>
          <a:xfrm>
            <a:off x="1412240" y="4826526"/>
            <a:ext cx="20944" cy="99483"/>
          </a:xfrm>
          <a:custGeom>
            <a:avLst/>
            <a:gdLst>
              <a:gd name="connsiteX0" fmla="*/ 19995 w 24384"/>
              <a:gd name="connsiteY0" fmla="*/ 108997 h 115824"/>
              <a:gd name="connsiteX1" fmla="*/ 19995 w 24384"/>
              <a:gd name="connsiteY1" fmla="*/ 108997 h 115824"/>
              <a:gd name="connsiteX2" fmla="*/ 18776 w 24384"/>
              <a:gd name="connsiteY2" fmla="*/ 110825 h 115824"/>
              <a:gd name="connsiteX3" fmla="*/ 18776 w 24384"/>
              <a:gd name="connsiteY3" fmla="*/ 112045 h 115824"/>
              <a:gd name="connsiteX4" fmla="*/ 21214 w 24384"/>
              <a:gd name="connsiteY4" fmla="*/ 114483 h 115824"/>
              <a:gd name="connsiteX5" fmla="*/ 19995 w 24384"/>
              <a:gd name="connsiteY5" fmla="*/ 108997 h 115824"/>
              <a:gd name="connsiteX6" fmla="*/ 10241 w 24384"/>
              <a:gd name="connsiteY6" fmla="*/ 103510 h 115824"/>
              <a:gd name="connsiteX7" fmla="*/ 9022 w 24384"/>
              <a:gd name="connsiteY7" fmla="*/ 103510 h 115824"/>
              <a:gd name="connsiteX8" fmla="*/ 10241 w 24384"/>
              <a:gd name="connsiteY8" fmla="*/ 102901 h 115824"/>
              <a:gd name="connsiteX9" fmla="*/ 7803 w 24384"/>
              <a:gd name="connsiteY9" fmla="*/ 101681 h 115824"/>
              <a:gd name="connsiteX10" fmla="*/ 5364 w 24384"/>
              <a:gd name="connsiteY10" fmla="*/ 101681 h 115824"/>
              <a:gd name="connsiteX11" fmla="*/ 4145 w 24384"/>
              <a:gd name="connsiteY11" fmla="*/ 101072 h 115824"/>
              <a:gd name="connsiteX12" fmla="*/ 4145 w 24384"/>
              <a:gd name="connsiteY12" fmla="*/ 99853 h 115824"/>
              <a:gd name="connsiteX13" fmla="*/ 2926 w 24384"/>
              <a:gd name="connsiteY13" fmla="*/ 101681 h 115824"/>
              <a:gd name="connsiteX14" fmla="*/ 4145 w 24384"/>
              <a:gd name="connsiteY14" fmla="*/ 103510 h 115824"/>
              <a:gd name="connsiteX15" fmla="*/ 9632 w 24384"/>
              <a:gd name="connsiteY15" fmla="*/ 105949 h 115824"/>
              <a:gd name="connsiteX16" fmla="*/ 11460 w 24384"/>
              <a:gd name="connsiteY16" fmla="*/ 107168 h 115824"/>
              <a:gd name="connsiteX17" fmla="*/ 12680 w 24384"/>
              <a:gd name="connsiteY17" fmla="*/ 103510 h 115824"/>
              <a:gd name="connsiteX18" fmla="*/ 12680 w 24384"/>
              <a:gd name="connsiteY18" fmla="*/ 102291 h 115824"/>
              <a:gd name="connsiteX19" fmla="*/ 10851 w 24384"/>
              <a:gd name="connsiteY19" fmla="*/ 102901 h 115824"/>
              <a:gd name="connsiteX20" fmla="*/ 10851 w 24384"/>
              <a:gd name="connsiteY20" fmla="*/ 103510 h 115824"/>
              <a:gd name="connsiteX21" fmla="*/ 10241 w 24384"/>
              <a:gd name="connsiteY21" fmla="*/ 103510 h 115824"/>
              <a:gd name="connsiteX22" fmla="*/ 25481 w 24384"/>
              <a:gd name="connsiteY22" fmla="*/ 5974 h 115824"/>
              <a:gd name="connsiteX23" fmla="*/ 26091 w 24384"/>
              <a:gd name="connsiteY23" fmla="*/ 4755 h 115824"/>
              <a:gd name="connsiteX24" fmla="*/ 26091 w 24384"/>
              <a:gd name="connsiteY24" fmla="*/ 3536 h 115824"/>
              <a:gd name="connsiteX25" fmla="*/ 24262 w 24384"/>
              <a:gd name="connsiteY25" fmla="*/ 2926 h 115824"/>
              <a:gd name="connsiteX26" fmla="*/ 23652 w 24384"/>
              <a:gd name="connsiteY26" fmla="*/ 2926 h 115824"/>
              <a:gd name="connsiteX27" fmla="*/ 21824 w 24384"/>
              <a:gd name="connsiteY27" fmla="*/ 5974 h 115824"/>
              <a:gd name="connsiteX28" fmla="*/ 22433 w 24384"/>
              <a:gd name="connsiteY28" fmla="*/ 6584 h 115824"/>
              <a:gd name="connsiteX29" fmla="*/ 24262 w 24384"/>
              <a:gd name="connsiteY29" fmla="*/ 7803 h 115824"/>
              <a:gd name="connsiteX30" fmla="*/ 24872 w 24384"/>
              <a:gd name="connsiteY30" fmla="*/ 7803 h 115824"/>
              <a:gd name="connsiteX31" fmla="*/ 25481 w 24384"/>
              <a:gd name="connsiteY31" fmla="*/ 5974 h 115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24384" h="115824">
                <a:moveTo>
                  <a:pt x="19995" y="108997"/>
                </a:moveTo>
                <a:lnTo>
                  <a:pt x="19995" y="108997"/>
                </a:lnTo>
                <a:lnTo>
                  <a:pt x="18776" y="110825"/>
                </a:lnTo>
                <a:lnTo>
                  <a:pt x="18776" y="112045"/>
                </a:lnTo>
                <a:lnTo>
                  <a:pt x="21214" y="114483"/>
                </a:lnTo>
                <a:lnTo>
                  <a:pt x="19995" y="108997"/>
                </a:lnTo>
                <a:close/>
                <a:moveTo>
                  <a:pt x="10241" y="103510"/>
                </a:moveTo>
                <a:lnTo>
                  <a:pt x="9022" y="103510"/>
                </a:lnTo>
                <a:lnTo>
                  <a:pt x="10241" y="102901"/>
                </a:lnTo>
                <a:lnTo>
                  <a:pt x="7803" y="101681"/>
                </a:lnTo>
                <a:lnTo>
                  <a:pt x="5364" y="101681"/>
                </a:lnTo>
                <a:lnTo>
                  <a:pt x="4145" y="101072"/>
                </a:lnTo>
                <a:lnTo>
                  <a:pt x="4145" y="99853"/>
                </a:lnTo>
                <a:lnTo>
                  <a:pt x="2926" y="101681"/>
                </a:lnTo>
                <a:lnTo>
                  <a:pt x="4145" y="103510"/>
                </a:lnTo>
                <a:lnTo>
                  <a:pt x="9632" y="105949"/>
                </a:lnTo>
                <a:lnTo>
                  <a:pt x="11460" y="107168"/>
                </a:lnTo>
                <a:lnTo>
                  <a:pt x="12680" y="103510"/>
                </a:lnTo>
                <a:lnTo>
                  <a:pt x="12680" y="102291"/>
                </a:lnTo>
                <a:lnTo>
                  <a:pt x="10851" y="102901"/>
                </a:lnTo>
                <a:lnTo>
                  <a:pt x="10851" y="103510"/>
                </a:lnTo>
                <a:lnTo>
                  <a:pt x="10241" y="103510"/>
                </a:lnTo>
                <a:close/>
                <a:moveTo>
                  <a:pt x="25481" y="5974"/>
                </a:moveTo>
                <a:lnTo>
                  <a:pt x="26091" y="4755"/>
                </a:lnTo>
                <a:lnTo>
                  <a:pt x="26091" y="3536"/>
                </a:lnTo>
                <a:lnTo>
                  <a:pt x="24262" y="2926"/>
                </a:lnTo>
                <a:lnTo>
                  <a:pt x="23652" y="2926"/>
                </a:lnTo>
                <a:lnTo>
                  <a:pt x="21824" y="5974"/>
                </a:lnTo>
                <a:lnTo>
                  <a:pt x="22433" y="6584"/>
                </a:lnTo>
                <a:lnTo>
                  <a:pt x="24262" y="7803"/>
                </a:lnTo>
                <a:lnTo>
                  <a:pt x="24872" y="7803"/>
                </a:lnTo>
                <a:lnTo>
                  <a:pt x="25481" y="5974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 w="6096" cap="flat">
            <a:solidFill>
              <a:schemeClr val="bg1"/>
            </a:solidFill>
            <a:prstDash val="solid"/>
            <a:round/>
          </a:ln>
        </p:spPr>
        <p:txBody>
          <a:bodyPr anchor="ctr"/>
          <a:lstStyle/>
          <a:p>
            <a:pPr lvl="0">
              <a:defRPr/>
            </a:pPr>
            <a:endParaRPr lang="ko-KR" altLang="en-US"/>
          </a:p>
        </p:txBody>
      </p:sp>
      <p:pic>
        <p:nvPicPr>
          <p:cNvPr id="245" name="그림 24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624504" y="5654058"/>
            <a:ext cx="2567496" cy="120394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54D0A10-B3DB-2D62-777D-A54D6A655C8C}"/>
              </a:ext>
            </a:extLst>
          </p:cNvPr>
          <p:cNvSpPr txBox="1"/>
          <p:nvPr/>
        </p:nvSpPr>
        <p:spPr>
          <a:xfrm>
            <a:off x="1023546" y="1136165"/>
            <a:ext cx="2106539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600" dirty="0">
                <a:solidFill>
                  <a:schemeClr val="accent2"/>
                </a:solidFill>
              </a:rPr>
              <a:t>4-1. Detail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B3FD320-08A0-3BF8-126F-FAFBAE25525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34908" y="2758240"/>
            <a:ext cx="4508216" cy="2551936"/>
          </a:xfrm>
          <a:prstGeom prst="rect">
            <a:avLst/>
          </a:prstGeom>
          <a:noFill/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1B6F0C6-4606-1FEB-B3E3-A6B60280C506}"/>
              </a:ext>
            </a:extLst>
          </p:cNvPr>
          <p:cNvSpPr txBox="1"/>
          <p:nvPr/>
        </p:nvSpPr>
        <p:spPr>
          <a:xfrm>
            <a:off x="5215688" y="2355505"/>
            <a:ext cx="2935705" cy="46166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2400" b="1" dirty="0" err="1"/>
              <a:t>InvokeAI</a:t>
            </a:r>
            <a:endParaRPr lang="ko-KR" altLang="en-US" sz="2400" b="1" dirty="0"/>
          </a:p>
        </p:txBody>
      </p:sp>
      <p:sp>
        <p:nvSpPr>
          <p:cNvPr id="18" name="양쪽 대괄호 17">
            <a:extLst>
              <a:ext uri="{FF2B5EF4-FFF2-40B4-BE49-F238E27FC236}">
                <a16:creationId xmlns:a16="http://schemas.microsoft.com/office/drawing/2014/main" id="{840562F1-C694-7B13-FCB0-DE264DF9683D}"/>
              </a:ext>
            </a:extLst>
          </p:cNvPr>
          <p:cNvSpPr/>
          <p:nvPr/>
        </p:nvSpPr>
        <p:spPr>
          <a:xfrm>
            <a:off x="4253163" y="2694859"/>
            <a:ext cx="3188368" cy="2742413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7C9F4EC-1FA3-6BD5-3734-B50C0CC749F8}"/>
              </a:ext>
            </a:extLst>
          </p:cNvPr>
          <p:cNvSpPr txBox="1"/>
          <p:nvPr/>
        </p:nvSpPr>
        <p:spPr>
          <a:xfrm>
            <a:off x="5339013" y="3180897"/>
            <a:ext cx="2935705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b="1" dirty="0" err="1"/>
              <a:t>CivitAI</a:t>
            </a:r>
            <a:endParaRPr lang="ko-KR" altLang="en-US" b="1" dirty="0"/>
          </a:p>
        </p:txBody>
      </p:sp>
      <p:sp>
        <p:nvSpPr>
          <p:cNvPr id="20" name="양쪽 대괄호 19">
            <a:extLst>
              <a:ext uri="{FF2B5EF4-FFF2-40B4-BE49-F238E27FC236}">
                <a16:creationId xmlns:a16="http://schemas.microsoft.com/office/drawing/2014/main" id="{24D777F6-FE2F-7C00-DC64-1299627E916B}"/>
              </a:ext>
            </a:extLst>
          </p:cNvPr>
          <p:cNvSpPr/>
          <p:nvPr/>
        </p:nvSpPr>
        <p:spPr>
          <a:xfrm>
            <a:off x="5215687" y="3460858"/>
            <a:ext cx="1082843" cy="922032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A56767A-809F-C65B-87CE-AD879D2D6EE1}"/>
              </a:ext>
            </a:extLst>
          </p:cNvPr>
          <p:cNvSpPr txBox="1"/>
          <p:nvPr/>
        </p:nvSpPr>
        <p:spPr>
          <a:xfrm>
            <a:off x="5293894" y="3592193"/>
            <a:ext cx="950494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dirty="0"/>
              <a:t>Model1</a:t>
            </a:r>
          </a:p>
          <a:p>
            <a:r>
              <a:rPr lang="en-US" altLang="ko-KR" dirty="0"/>
              <a:t>Model2</a:t>
            </a:r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E4F878B-7264-4026-E1AC-4F3A59E4815F}"/>
              </a:ext>
            </a:extLst>
          </p:cNvPr>
          <p:cNvSpPr txBox="1"/>
          <p:nvPr/>
        </p:nvSpPr>
        <p:spPr>
          <a:xfrm>
            <a:off x="7683089" y="1311291"/>
            <a:ext cx="5918835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Anime style</a:t>
            </a:r>
            <a:r>
              <a:rPr lang="ko-KR" altLang="en-US" dirty="0"/>
              <a:t>의 </a:t>
            </a:r>
            <a:r>
              <a:rPr lang="en-US" altLang="ko-KR" dirty="0"/>
              <a:t>model</a:t>
            </a:r>
            <a:endParaRPr lang="ko-KR" altLang="en-US" dirty="0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1B3A8AD9-E7EA-5D4B-85C8-01E0B0E1D7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3089" y="1746015"/>
            <a:ext cx="5141643" cy="1778951"/>
          </a:xfrm>
          <a:prstGeom prst="rect">
            <a:avLst/>
          </a:prstGeom>
          <a:noFill/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14F77EA-3B40-7D36-52D1-0B1C9F3899F1}"/>
              </a:ext>
            </a:extLst>
          </p:cNvPr>
          <p:cNvSpPr txBox="1"/>
          <p:nvPr/>
        </p:nvSpPr>
        <p:spPr>
          <a:xfrm>
            <a:off x="7683089" y="3691561"/>
            <a:ext cx="5918835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/>
              <a:t>Midjourney</a:t>
            </a:r>
            <a:r>
              <a:rPr lang="en-US" altLang="ko-KR" dirty="0"/>
              <a:t> style</a:t>
            </a:r>
            <a:r>
              <a:rPr lang="ko-KR" altLang="en-US" dirty="0"/>
              <a:t>의 </a:t>
            </a:r>
            <a:r>
              <a:rPr lang="en-US" altLang="ko-KR" dirty="0"/>
              <a:t>model</a:t>
            </a:r>
            <a:endParaRPr lang="ko-KR" altLang="en-US" dirty="0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E678C852-B930-642E-C92A-D18C49F6AF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8611" y="4060893"/>
            <a:ext cx="5136121" cy="1912327"/>
          </a:xfrm>
          <a:prstGeom prst="rect">
            <a:avLst/>
          </a:prstGeom>
          <a:noFill/>
        </p:spPr>
      </p:pic>
      <p:pic>
        <p:nvPicPr>
          <p:cNvPr id="1026" name="Picture 2" descr="이미지 아이콘 에 ionicons">
            <a:extLst>
              <a:ext uri="{FF2B5EF4-FFF2-40B4-BE49-F238E27FC236}">
                <a16:creationId xmlns:a16="http://schemas.microsoft.com/office/drawing/2014/main" id="{FDF110FD-B070-178F-DB05-711A9E579E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8297" y="1266546"/>
            <a:ext cx="1172262" cy="1172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 descr="이미지 아이콘 에 ionicons">
            <a:extLst>
              <a:ext uri="{FF2B5EF4-FFF2-40B4-BE49-F238E27FC236}">
                <a16:creationId xmlns:a16="http://schemas.microsoft.com/office/drawing/2014/main" id="{C48AB1F8-6652-2919-D52B-09C13E2D6A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8297" y="2545326"/>
            <a:ext cx="1172262" cy="1172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이미지 아이콘 에 ionicons">
            <a:extLst>
              <a:ext uri="{FF2B5EF4-FFF2-40B4-BE49-F238E27FC236}">
                <a16:creationId xmlns:a16="http://schemas.microsoft.com/office/drawing/2014/main" id="{C16A15D3-1356-F014-AF6A-DC3C4B5204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8297" y="3833062"/>
            <a:ext cx="1172262" cy="1172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이미지 아이콘 에 ionicons">
            <a:extLst>
              <a:ext uri="{FF2B5EF4-FFF2-40B4-BE49-F238E27FC236}">
                <a16:creationId xmlns:a16="http://schemas.microsoft.com/office/drawing/2014/main" id="{397F8041-8B02-5BB1-250A-58EA89DA68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8297" y="5174589"/>
            <a:ext cx="1172262" cy="1172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823D49BF-92F1-B0DD-1E26-DEBE19C62890}"/>
              </a:ext>
            </a:extLst>
          </p:cNvPr>
          <p:cNvCxnSpPr>
            <a:stCxn id="18" idx="3"/>
            <a:endCxn id="1026" idx="1"/>
          </p:cNvCxnSpPr>
          <p:nvPr/>
        </p:nvCxnSpPr>
        <p:spPr>
          <a:xfrm flipV="1">
            <a:off x="7441531" y="1852677"/>
            <a:ext cx="1816766" cy="2213389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24" name="직선 화살표 연결선 223">
            <a:extLst>
              <a:ext uri="{FF2B5EF4-FFF2-40B4-BE49-F238E27FC236}">
                <a16:creationId xmlns:a16="http://schemas.microsoft.com/office/drawing/2014/main" id="{34EC05E0-DB1A-9A4D-42BC-EA2122914FFE}"/>
              </a:ext>
            </a:extLst>
          </p:cNvPr>
          <p:cNvCxnSpPr>
            <a:stCxn id="18" idx="3"/>
            <a:endCxn id="26" idx="1"/>
          </p:cNvCxnSpPr>
          <p:nvPr/>
        </p:nvCxnSpPr>
        <p:spPr>
          <a:xfrm flipV="1">
            <a:off x="7441531" y="3131457"/>
            <a:ext cx="1816766" cy="934609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26" name="직선 화살표 연결선 225">
            <a:extLst>
              <a:ext uri="{FF2B5EF4-FFF2-40B4-BE49-F238E27FC236}">
                <a16:creationId xmlns:a16="http://schemas.microsoft.com/office/drawing/2014/main" id="{851B0903-3464-1F3D-7D1B-D555210DC952}"/>
              </a:ext>
            </a:extLst>
          </p:cNvPr>
          <p:cNvCxnSpPr>
            <a:stCxn id="18" idx="3"/>
            <a:endCxn id="27" idx="1"/>
          </p:cNvCxnSpPr>
          <p:nvPr/>
        </p:nvCxnSpPr>
        <p:spPr>
          <a:xfrm>
            <a:off x="7441531" y="4066066"/>
            <a:ext cx="1816766" cy="353127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28" name="직선 화살표 연결선 227">
            <a:extLst>
              <a:ext uri="{FF2B5EF4-FFF2-40B4-BE49-F238E27FC236}">
                <a16:creationId xmlns:a16="http://schemas.microsoft.com/office/drawing/2014/main" id="{B0F41A88-06B8-6BB5-5461-AD4809D874BB}"/>
              </a:ext>
            </a:extLst>
          </p:cNvPr>
          <p:cNvCxnSpPr>
            <a:stCxn id="18" idx="3"/>
            <a:endCxn id="28" idx="1"/>
          </p:cNvCxnSpPr>
          <p:nvPr/>
        </p:nvCxnSpPr>
        <p:spPr>
          <a:xfrm>
            <a:off x="7441531" y="4066066"/>
            <a:ext cx="1816766" cy="1694654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29" name="화살표: 오른쪽 228">
            <a:extLst>
              <a:ext uri="{FF2B5EF4-FFF2-40B4-BE49-F238E27FC236}">
                <a16:creationId xmlns:a16="http://schemas.microsoft.com/office/drawing/2014/main" id="{A39F918D-011E-7395-E7B6-8A61748031BF}"/>
              </a:ext>
            </a:extLst>
          </p:cNvPr>
          <p:cNvSpPr/>
          <p:nvPr/>
        </p:nvSpPr>
        <p:spPr>
          <a:xfrm>
            <a:off x="3597442" y="3833062"/>
            <a:ext cx="408641" cy="227823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7A6E65DF-C026-2014-06B5-683AB68B4A2D}"/>
              </a:ext>
            </a:extLst>
          </p:cNvPr>
          <p:cNvSpPr txBox="1"/>
          <p:nvPr/>
        </p:nvSpPr>
        <p:spPr>
          <a:xfrm>
            <a:off x="1181100" y="2152650"/>
            <a:ext cx="5819775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2) Process</a:t>
            </a:r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543540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2" grpId="1"/>
      <p:bldP spid="24" grpId="0"/>
      <p:bldP spid="24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2"/>
            <a:ext cx="24384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2438400" y="-2"/>
            <a:ext cx="2438400" cy="1604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4876800" y="-2"/>
            <a:ext cx="2438400" cy="1604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73152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97536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60421" y="304800"/>
            <a:ext cx="759694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600">
                <a:solidFill>
                  <a:schemeClr val="accent2"/>
                </a:solidFill>
                <a:latin typeface="+mj-lt"/>
              </a:rPr>
              <a:t>Part 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61630" y="320188"/>
            <a:ext cx="3058851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600" dirty="0">
                <a:solidFill>
                  <a:schemeClr val="accent2"/>
                </a:solidFill>
              </a:rPr>
              <a:t>요구사항 정의</a:t>
            </a:r>
            <a:endParaRPr lang="en-US" altLang="ko-KR" sz="3600" dirty="0">
              <a:solidFill>
                <a:schemeClr val="accent2"/>
              </a:solidFill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1061630" y="1097280"/>
            <a:ext cx="111303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8" name="그림 23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624504" y="5654058"/>
            <a:ext cx="2567496" cy="1203941"/>
          </a:xfrm>
          <a:prstGeom prst="rect">
            <a:avLst/>
          </a:prstGeom>
        </p:spPr>
      </p:pic>
      <p:sp>
        <p:nvSpPr>
          <p:cNvPr id="7" name="Rectangle 2">
            <a:extLst>
              <a:ext uri="{FF2B5EF4-FFF2-40B4-BE49-F238E27FC236}">
                <a16:creationId xmlns:a16="http://schemas.microsoft.com/office/drawing/2014/main" id="{032D3D15-5906-4FFE-69B3-D8C996CEC9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9367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0CEBB14-594A-F630-6513-5A607B619297}"/>
              </a:ext>
            </a:extLst>
          </p:cNvPr>
          <p:cNvSpPr txBox="1"/>
          <p:nvPr/>
        </p:nvSpPr>
        <p:spPr>
          <a:xfrm>
            <a:off x="1061631" y="2098924"/>
            <a:ext cx="2279963" cy="3416320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기능</a:t>
            </a:r>
            <a:endParaRPr lang="en-US" altLang="ko-KR" sz="2400" dirty="0"/>
          </a:p>
          <a:p>
            <a:r>
              <a:rPr lang="ko-KR" altLang="en-US" sz="2400" dirty="0"/>
              <a:t>성능</a:t>
            </a:r>
            <a:endParaRPr lang="en-US" altLang="ko-KR" sz="2400" dirty="0"/>
          </a:p>
          <a:p>
            <a:r>
              <a:rPr lang="ko-KR" altLang="en-US" sz="2400" dirty="0"/>
              <a:t>인터페이스</a:t>
            </a:r>
            <a:endParaRPr lang="en-US" altLang="ko-KR" sz="2400" dirty="0"/>
          </a:p>
          <a:p>
            <a:r>
              <a:rPr lang="ko-KR" altLang="en-US" sz="2400" dirty="0"/>
              <a:t>데이터</a:t>
            </a:r>
            <a:endParaRPr lang="en-US" altLang="ko-KR" sz="2400" dirty="0"/>
          </a:p>
          <a:p>
            <a:r>
              <a:rPr lang="ko-KR" altLang="en-US" sz="2400" dirty="0"/>
              <a:t>테스트</a:t>
            </a:r>
            <a:endParaRPr lang="en-US" altLang="ko-KR" sz="2400" dirty="0"/>
          </a:p>
          <a:p>
            <a:r>
              <a:rPr lang="ko-KR" altLang="en-US" sz="2400" dirty="0"/>
              <a:t>보안</a:t>
            </a:r>
            <a:endParaRPr lang="en-US" altLang="ko-KR" sz="2400" dirty="0"/>
          </a:p>
          <a:p>
            <a:r>
              <a:rPr lang="ko-KR" altLang="en-US" sz="2400" dirty="0"/>
              <a:t>품질</a:t>
            </a:r>
            <a:endParaRPr lang="en-US" altLang="ko-KR" sz="2400" dirty="0"/>
          </a:p>
          <a:p>
            <a:r>
              <a:rPr lang="ko-KR" altLang="en-US" sz="2400" dirty="0"/>
              <a:t>제약사항</a:t>
            </a:r>
            <a:endParaRPr lang="en-US" altLang="ko-KR" sz="2400" dirty="0"/>
          </a:p>
          <a:p>
            <a:r>
              <a:rPr lang="ko-KR" altLang="en-US" sz="2400" dirty="0"/>
              <a:t>프로젝트 지원</a:t>
            </a:r>
            <a:endParaRPr lang="en-US" altLang="ko-KR" sz="2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5A437C7-2E09-BD1A-7579-44F231562228}"/>
              </a:ext>
            </a:extLst>
          </p:cNvPr>
          <p:cNvSpPr txBox="1"/>
          <p:nvPr/>
        </p:nvSpPr>
        <p:spPr>
          <a:xfrm>
            <a:off x="537538" y="1415119"/>
            <a:ext cx="3328147" cy="52322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48</a:t>
            </a:r>
            <a:r>
              <a:rPr lang="ko-KR" altLang="en-US" sz="2800" dirty="0"/>
              <a:t>개 요구사항 제안</a:t>
            </a: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53171FAD-0966-E086-29C4-A6C7ED533E40}"/>
              </a:ext>
            </a:extLst>
          </p:cNvPr>
          <p:cNvCxnSpPr>
            <a:cxnSpLocks/>
          </p:cNvCxnSpPr>
          <p:nvPr/>
        </p:nvCxnSpPr>
        <p:spPr>
          <a:xfrm>
            <a:off x="3671046" y="2514422"/>
            <a:ext cx="11026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41230E2F-8EF8-3177-CD0B-D007A2292787}"/>
              </a:ext>
            </a:extLst>
          </p:cNvPr>
          <p:cNvSpPr txBox="1"/>
          <p:nvPr/>
        </p:nvSpPr>
        <p:spPr>
          <a:xfrm>
            <a:off x="5126259" y="2098924"/>
            <a:ext cx="2114982" cy="2677656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기능</a:t>
            </a:r>
            <a:endParaRPr lang="en-US" altLang="ko-KR" sz="2400" dirty="0"/>
          </a:p>
          <a:p>
            <a:r>
              <a:rPr lang="ko-KR" altLang="en-US" sz="2400" dirty="0"/>
              <a:t>성능</a:t>
            </a:r>
            <a:endParaRPr lang="en-US" altLang="ko-KR" sz="2400" dirty="0"/>
          </a:p>
          <a:p>
            <a:r>
              <a:rPr lang="ko-KR" altLang="en-US" sz="2400" dirty="0"/>
              <a:t>인터페이스</a:t>
            </a:r>
            <a:endParaRPr lang="en-US" altLang="ko-KR" sz="2400" dirty="0"/>
          </a:p>
          <a:p>
            <a:r>
              <a:rPr lang="ko-KR" altLang="en-US" sz="2400" dirty="0"/>
              <a:t>데이터</a:t>
            </a:r>
            <a:endParaRPr lang="en-US" altLang="ko-KR" sz="2400" dirty="0"/>
          </a:p>
          <a:p>
            <a:r>
              <a:rPr lang="ko-KR" altLang="en-US" sz="2400" dirty="0"/>
              <a:t>테스트</a:t>
            </a:r>
            <a:endParaRPr lang="en-US" altLang="ko-KR" sz="2400" dirty="0"/>
          </a:p>
          <a:p>
            <a:r>
              <a:rPr lang="ko-KR" altLang="en-US" sz="2400" dirty="0"/>
              <a:t>보안</a:t>
            </a:r>
            <a:endParaRPr lang="en-US" altLang="ko-KR" sz="2400" dirty="0"/>
          </a:p>
          <a:p>
            <a:r>
              <a:rPr lang="ko-KR" altLang="en-US" sz="2400" dirty="0"/>
              <a:t>품질</a:t>
            </a:r>
            <a:endParaRPr lang="en-US" altLang="ko-KR" sz="24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205B571-925B-7A7C-5050-41CD9355C58E}"/>
              </a:ext>
            </a:extLst>
          </p:cNvPr>
          <p:cNvSpPr txBox="1"/>
          <p:nvPr/>
        </p:nvSpPr>
        <p:spPr>
          <a:xfrm>
            <a:off x="4628716" y="1413530"/>
            <a:ext cx="3328147" cy="52322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82</a:t>
            </a:r>
            <a:r>
              <a:rPr lang="ko-KR" altLang="en-US" sz="2800" dirty="0"/>
              <a:t>개 요구사항 정의</a:t>
            </a: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EA6789C7-A0E7-E7D6-B47E-EA47E3DD8F46}"/>
              </a:ext>
            </a:extLst>
          </p:cNvPr>
          <p:cNvCxnSpPr>
            <a:cxnSpLocks/>
          </p:cNvCxnSpPr>
          <p:nvPr/>
        </p:nvCxnSpPr>
        <p:spPr>
          <a:xfrm>
            <a:off x="7628963" y="2514422"/>
            <a:ext cx="11026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DC9FDA79-0F85-C5A0-3194-86C92AD66D6F}"/>
              </a:ext>
            </a:extLst>
          </p:cNvPr>
          <p:cNvSpPr txBox="1"/>
          <p:nvPr/>
        </p:nvSpPr>
        <p:spPr>
          <a:xfrm>
            <a:off x="9084176" y="2098924"/>
            <a:ext cx="2114982" cy="830997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수용</a:t>
            </a:r>
            <a:endParaRPr lang="en-US" altLang="ko-KR" sz="2400" dirty="0"/>
          </a:p>
          <a:p>
            <a:r>
              <a:rPr lang="ko-KR" altLang="en-US" sz="2400" dirty="0"/>
              <a:t>부분수용</a:t>
            </a:r>
            <a:endParaRPr lang="en-US" altLang="ko-KR" sz="24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EBC7FA0-BA8B-C160-8F4B-469E34858506}"/>
              </a:ext>
            </a:extLst>
          </p:cNvPr>
          <p:cNvSpPr txBox="1"/>
          <p:nvPr/>
        </p:nvSpPr>
        <p:spPr>
          <a:xfrm>
            <a:off x="8239251" y="1444307"/>
            <a:ext cx="3670361" cy="46166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57</a:t>
            </a:r>
            <a:r>
              <a:rPr lang="ko-KR" altLang="en-US" sz="2400" dirty="0"/>
              <a:t>개 수용 </a:t>
            </a:r>
            <a:r>
              <a:rPr lang="en-US" altLang="ko-KR" sz="2400" dirty="0"/>
              <a:t>/ 25</a:t>
            </a:r>
            <a:r>
              <a:rPr lang="ko-KR" altLang="en-US" sz="2400" dirty="0"/>
              <a:t>개</a:t>
            </a:r>
            <a:r>
              <a:rPr lang="en-US" altLang="ko-KR" sz="2400" dirty="0"/>
              <a:t> </a:t>
            </a:r>
            <a:r>
              <a:rPr lang="ko-KR" altLang="en-US" sz="2400" dirty="0"/>
              <a:t>부분수용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573AE4F-C1AC-E8BD-836D-EBFE497F6F73}"/>
              </a:ext>
            </a:extLst>
          </p:cNvPr>
          <p:cNvSpPr txBox="1"/>
          <p:nvPr/>
        </p:nvSpPr>
        <p:spPr>
          <a:xfrm>
            <a:off x="8434009" y="3428999"/>
            <a:ext cx="2992882" cy="280076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FF0000"/>
                </a:solidFill>
              </a:rPr>
              <a:t>주요 부분 제약 사항</a:t>
            </a:r>
            <a:endParaRPr lang="en-US" altLang="ko-KR" sz="1600" dirty="0">
              <a:solidFill>
                <a:srgbClr val="FF0000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rgbClr val="FF0000"/>
                </a:solidFill>
              </a:rPr>
              <a:t>개발환경 제약조건상 하드웨어에 걸리는 과부하</a:t>
            </a:r>
            <a:endParaRPr lang="en-US" altLang="ko-KR" sz="1600" dirty="0">
              <a:solidFill>
                <a:srgbClr val="FF0000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rgbClr val="FF0000"/>
                </a:solidFill>
              </a:rPr>
              <a:t>Inpainting</a:t>
            </a:r>
            <a:r>
              <a:rPr lang="ko-KR" altLang="en-US" sz="1600" dirty="0">
                <a:solidFill>
                  <a:srgbClr val="FF0000"/>
                </a:solidFill>
              </a:rPr>
              <a:t> 기법 시 복원 능력의 부정확성</a:t>
            </a:r>
            <a:endParaRPr lang="en-US" altLang="ko-KR" sz="1600" dirty="0">
              <a:solidFill>
                <a:srgbClr val="FF0000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rgbClr val="FF0000"/>
                </a:solidFill>
              </a:rPr>
              <a:t>태그 사용으로 인한 이미지 생성의 자유도 저하</a:t>
            </a:r>
            <a:endParaRPr lang="en-US" altLang="ko-KR" sz="1600" dirty="0">
              <a:solidFill>
                <a:srgbClr val="FF0000"/>
              </a:solidFill>
            </a:endParaRPr>
          </a:p>
          <a:p>
            <a:endParaRPr lang="ko-KR" altLang="en-US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4060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2"/>
            <a:ext cx="24384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2438400" y="-2"/>
            <a:ext cx="2438400" cy="1604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4876800" y="-2"/>
            <a:ext cx="2438400" cy="1604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73152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97536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60421" y="304800"/>
            <a:ext cx="759694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600">
                <a:solidFill>
                  <a:schemeClr val="accent2"/>
                </a:solidFill>
                <a:latin typeface="+mj-lt"/>
              </a:rPr>
              <a:t>Part 2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61630" y="320188"/>
            <a:ext cx="1891865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600" dirty="0">
                <a:solidFill>
                  <a:schemeClr val="accent2"/>
                </a:solidFill>
              </a:rPr>
              <a:t>AI design</a:t>
            </a:r>
          </a:p>
        </p:txBody>
      </p:sp>
      <p:cxnSp>
        <p:nvCxnSpPr>
          <p:cNvPr id="11" name="직선 연결선 10"/>
          <p:cNvCxnSpPr/>
          <p:nvPr/>
        </p:nvCxnSpPr>
        <p:spPr>
          <a:xfrm>
            <a:off x="1061630" y="1097280"/>
            <a:ext cx="111303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" name="자유형: 도형 211"/>
          <p:cNvSpPr/>
          <p:nvPr/>
        </p:nvSpPr>
        <p:spPr>
          <a:xfrm>
            <a:off x="1412240" y="4826526"/>
            <a:ext cx="20944" cy="99483"/>
          </a:xfrm>
          <a:custGeom>
            <a:avLst/>
            <a:gdLst>
              <a:gd name="connsiteX0" fmla="*/ 19995 w 24384"/>
              <a:gd name="connsiteY0" fmla="*/ 108997 h 115824"/>
              <a:gd name="connsiteX1" fmla="*/ 19995 w 24384"/>
              <a:gd name="connsiteY1" fmla="*/ 108997 h 115824"/>
              <a:gd name="connsiteX2" fmla="*/ 18776 w 24384"/>
              <a:gd name="connsiteY2" fmla="*/ 110825 h 115824"/>
              <a:gd name="connsiteX3" fmla="*/ 18776 w 24384"/>
              <a:gd name="connsiteY3" fmla="*/ 112045 h 115824"/>
              <a:gd name="connsiteX4" fmla="*/ 21214 w 24384"/>
              <a:gd name="connsiteY4" fmla="*/ 114483 h 115824"/>
              <a:gd name="connsiteX5" fmla="*/ 19995 w 24384"/>
              <a:gd name="connsiteY5" fmla="*/ 108997 h 115824"/>
              <a:gd name="connsiteX6" fmla="*/ 10241 w 24384"/>
              <a:gd name="connsiteY6" fmla="*/ 103510 h 115824"/>
              <a:gd name="connsiteX7" fmla="*/ 9022 w 24384"/>
              <a:gd name="connsiteY7" fmla="*/ 103510 h 115824"/>
              <a:gd name="connsiteX8" fmla="*/ 10241 w 24384"/>
              <a:gd name="connsiteY8" fmla="*/ 102901 h 115824"/>
              <a:gd name="connsiteX9" fmla="*/ 7803 w 24384"/>
              <a:gd name="connsiteY9" fmla="*/ 101681 h 115824"/>
              <a:gd name="connsiteX10" fmla="*/ 5364 w 24384"/>
              <a:gd name="connsiteY10" fmla="*/ 101681 h 115824"/>
              <a:gd name="connsiteX11" fmla="*/ 4145 w 24384"/>
              <a:gd name="connsiteY11" fmla="*/ 101072 h 115824"/>
              <a:gd name="connsiteX12" fmla="*/ 4145 w 24384"/>
              <a:gd name="connsiteY12" fmla="*/ 99853 h 115824"/>
              <a:gd name="connsiteX13" fmla="*/ 2926 w 24384"/>
              <a:gd name="connsiteY13" fmla="*/ 101681 h 115824"/>
              <a:gd name="connsiteX14" fmla="*/ 4145 w 24384"/>
              <a:gd name="connsiteY14" fmla="*/ 103510 h 115824"/>
              <a:gd name="connsiteX15" fmla="*/ 9632 w 24384"/>
              <a:gd name="connsiteY15" fmla="*/ 105949 h 115824"/>
              <a:gd name="connsiteX16" fmla="*/ 11460 w 24384"/>
              <a:gd name="connsiteY16" fmla="*/ 107168 h 115824"/>
              <a:gd name="connsiteX17" fmla="*/ 12680 w 24384"/>
              <a:gd name="connsiteY17" fmla="*/ 103510 h 115824"/>
              <a:gd name="connsiteX18" fmla="*/ 12680 w 24384"/>
              <a:gd name="connsiteY18" fmla="*/ 102291 h 115824"/>
              <a:gd name="connsiteX19" fmla="*/ 10851 w 24384"/>
              <a:gd name="connsiteY19" fmla="*/ 102901 h 115824"/>
              <a:gd name="connsiteX20" fmla="*/ 10851 w 24384"/>
              <a:gd name="connsiteY20" fmla="*/ 103510 h 115824"/>
              <a:gd name="connsiteX21" fmla="*/ 10241 w 24384"/>
              <a:gd name="connsiteY21" fmla="*/ 103510 h 115824"/>
              <a:gd name="connsiteX22" fmla="*/ 25481 w 24384"/>
              <a:gd name="connsiteY22" fmla="*/ 5974 h 115824"/>
              <a:gd name="connsiteX23" fmla="*/ 26091 w 24384"/>
              <a:gd name="connsiteY23" fmla="*/ 4755 h 115824"/>
              <a:gd name="connsiteX24" fmla="*/ 26091 w 24384"/>
              <a:gd name="connsiteY24" fmla="*/ 3536 h 115824"/>
              <a:gd name="connsiteX25" fmla="*/ 24262 w 24384"/>
              <a:gd name="connsiteY25" fmla="*/ 2926 h 115824"/>
              <a:gd name="connsiteX26" fmla="*/ 23652 w 24384"/>
              <a:gd name="connsiteY26" fmla="*/ 2926 h 115824"/>
              <a:gd name="connsiteX27" fmla="*/ 21824 w 24384"/>
              <a:gd name="connsiteY27" fmla="*/ 5974 h 115824"/>
              <a:gd name="connsiteX28" fmla="*/ 22433 w 24384"/>
              <a:gd name="connsiteY28" fmla="*/ 6584 h 115824"/>
              <a:gd name="connsiteX29" fmla="*/ 24262 w 24384"/>
              <a:gd name="connsiteY29" fmla="*/ 7803 h 115824"/>
              <a:gd name="connsiteX30" fmla="*/ 24872 w 24384"/>
              <a:gd name="connsiteY30" fmla="*/ 7803 h 115824"/>
              <a:gd name="connsiteX31" fmla="*/ 25481 w 24384"/>
              <a:gd name="connsiteY31" fmla="*/ 5974 h 115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24384" h="115824">
                <a:moveTo>
                  <a:pt x="19995" y="108997"/>
                </a:moveTo>
                <a:lnTo>
                  <a:pt x="19995" y="108997"/>
                </a:lnTo>
                <a:lnTo>
                  <a:pt x="18776" y="110825"/>
                </a:lnTo>
                <a:lnTo>
                  <a:pt x="18776" y="112045"/>
                </a:lnTo>
                <a:lnTo>
                  <a:pt x="21214" y="114483"/>
                </a:lnTo>
                <a:lnTo>
                  <a:pt x="19995" y="108997"/>
                </a:lnTo>
                <a:close/>
                <a:moveTo>
                  <a:pt x="10241" y="103510"/>
                </a:moveTo>
                <a:lnTo>
                  <a:pt x="9022" y="103510"/>
                </a:lnTo>
                <a:lnTo>
                  <a:pt x="10241" y="102901"/>
                </a:lnTo>
                <a:lnTo>
                  <a:pt x="7803" y="101681"/>
                </a:lnTo>
                <a:lnTo>
                  <a:pt x="5364" y="101681"/>
                </a:lnTo>
                <a:lnTo>
                  <a:pt x="4145" y="101072"/>
                </a:lnTo>
                <a:lnTo>
                  <a:pt x="4145" y="99853"/>
                </a:lnTo>
                <a:lnTo>
                  <a:pt x="2926" y="101681"/>
                </a:lnTo>
                <a:lnTo>
                  <a:pt x="4145" y="103510"/>
                </a:lnTo>
                <a:lnTo>
                  <a:pt x="9632" y="105949"/>
                </a:lnTo>
                <a:lnTo>
                  <a:pt x="11460" y="107168"/>
                </a:lnTo>
                <a:lnTo>
                  <a:pt x="12680" y="103510"/>
                </a:lnTo>
                <a:lnTo>
                  <a:pt x="12680" y="102291"/>
                </a:lnTo>
                <a:lnTo>
                  <a:pt x="10851" y="102901"/>
                </a:lnTo>
                <a:lnTo>
                  <a:pt x="10851" y="103510"/>
                </a:lnTo>
                <a:lnTo>
                  <a:pt x="10241" y="103510"/>
                </a:lnTo>
                <a:close/>
                <a:moveTo>
                  <a:pt x="25481" y="5974"/>
                </a:moveTo>
                <a:lnTo>
                  <a:pt x="26091" y="4755"/>
                </a:lnTo>
                <a:lnTo>
                  <a:pt x="26091" y="3536"/>
                </a:lnTo>
                <a:lnTo>
                  <a:pt x="24262" y="2926"/>
                </a:lnTo>
                <a:lnTo>
                  <a:pt x="23652" y="2926"/>
                </a:lnTo>
                <a:lnTo>
                  <a:pt x="21824" y="5974"/>
                </a:lnTo>
                <a:lnTo>
                  <a:pt x="22433" y="6584"/>
                </a:lnTo>
                <a:lnTo>
                  <a:pt x="24262" y="7803"/>
                </a:lnTo>
                <a:lnTo>
                  <a:pt x="24872" y="7803"/>
                </a:lnTo>
                <a:lnTo>
                  <a:pt x="25481" y="5974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 w="6096" cap="flat">
            <a:solidFill>
              <a:schemeClr val="bg1"/>
            </a:solidFill>
            <a:prstDash val="solid"/>
            <a:round/>
          </a:ln>
        </p:spPr>
        <p:txBody>
          <a:bodyPr anchor="ctr"/>
          <a:lstStyle/>
          <a:p>
            <a:pPr lvl="0">
              <a:defRPr/>
            </a:pPr>
            <a:endParaRPr lang="ko-KR" altLang="en-US"/>
          </a:p>
        </p:txBody>
      </p:sp>
      <p:pic>
        <p:nvPicPr>
          <p:cNvPr id="245" name="그림 24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624504" y="5654058"/>
            <a:ext cx="2567496" cy="120394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54D0A10-B3DB-2D62-777D-A54D6A655C8C}"/>
              </a:ext>
            </a:extLst>
          </p:cNvPr>
          <p:cNvSpPr txBox="1"/>
          <p:nvPr/>
        </p:nvSpPr>
        <p:spPr>
          <a:xfrm>
            <a:off x="1023546" y="1136165"/>
            <a:ext cx="2106539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600" dirty="0">
                <a:solidFill>
                  <a:schemeClr val="accent2"/>
                </a:solidFill>
              </a:rPr>
              <a:t>4-1. Detail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011171-9CC2-AAEB-401D-A81840D87B25}"/>
              </a:ext>
            </a:extLst>
          </p:cNvPr>
          <p:cNvSpPr txBox="1"/>
          <p:nvPr/>
        </p:nvSpPr>
        <p:spPr>
          <a:xfrm>
            <a:off x="1181100" y="2127250"/>
            <a:ext cx="5819775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3) Textual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Inversion</a:t>
            </a:r>
            <a:endParaRPr lang="ko-KR" altLang="en-US" sz="20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032483C-DDBC-F672-15E9-EBC14EBCA170}"/>
              </a:ext>
            </a:extLst>
          </p:cNvPr>
          <p:cNvSpPr txBox="1"/>
          <p:nvPr/>
        </p:nvSpPr>
        <p:spPr>
          <a:xfrm>
            <a:off x="1074182" y="2782700"/>
            <a:ext cx="4666218" cy="882678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Image</a:t>
            </a:r>
            <a:r>
              <a:rPr lang="ko-KR" altLang="en-US" dirty="0"/>
              <a:t> </a:t>
            </a:r>
            <a:r>
              <a:rPr lang="en-US" altLang="ko-KR" dirty="0"/>
              <a:t>generation</a:t>
            </a:r>
            <a:r>
              <a:rPr lang="ko-KR" altLang="en-US" dirty="0"/>
              <a:t> </a:t>
            </a:r>
            <a:r>
              <a:rPr lang="en-US" altLang="ko-KR" dirty="0"/>
              <a:t>model</a:t>
            </a:r>
            <a:r>
              <a:rPr lang="ko-KR" altLang="en-US" dirty="0"/>
              <a:t>의 한계인 얼굴</a:t>
            </a:r>
            <a:r>
              <a:rPr lang="en-US" altLang="ko-KR" dirty="0"/>
              <a:t>, </a:t>
            </a:r>
            <a:r>
              <a:rPr lang="ko-KR" altLang="en-US" dirty="0"/>
              <a:t>손</a:t>
            </a:r>
            <a:r>
              <a:rPr lang="en-US" altLang="ko-KR" dirty="0"/>
              <a:t>, </a:t>
            </a:r>
            <a:r>
              <a:rPr lang="ko-KR" altLang="en-US" dirty="0"/>
              <a:t>발 생성 시 </a:t>
            </a:r>
            <a:r>
              <a:rPr lang="ko-KR" altLang="en-US" dirty="0" err="1"/>
              <a:t>뭉개짐</a:t>
            </a:r>
            <a:r>
              <a:rPr lang="ko-KR" altLang="en-US" dirty="0"/>
              <a:t> 현상을 해결하는 첫 번째 방법</a:t>
            </a:r>
          </a:p>
        </p:txBody>
      </p:sp>
      <p:pic>
        <p:nvPicPr>
          <p:cNvPr id="12" name="Picture 2" descr="Midjourney Fail - why don't AI art generators understand hands? : r/ midjourney">
            <a:extLst>
              <a:ext uri="{FF2B5EF4-FFF2-40B4-BE49-F238E27FC236}">
                <a16:creationId xmlns:a16="http://schemas.microsoft.com/office/drawing/2014/main" id="{12C50212-F603-272C-BE2B-8B8ACA140E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9832" y="2034140"/>
            <a:ext cx="2570736" cy="2570736"/>
          </a:xfrm>
          <a:prstGeom prst="rect">
            <a:avLst/>
          </a:prstGeom>
          <a:noFill/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B10C59D-AA77-9617-A96F-A59D0EF09C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4845" y="2034140"/>
            <a:ext cx="2570736" cy="257073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04651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2"/>
            <a:ext cx="24384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2438400" y="-2"/>
            <a:ext cx="2438400" cy="1604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4876800" y="-2"/>
            <a:ext cx="2438400" cy="1604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73152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97536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60421" y="304800"/>
            <a:ext cx="759694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600">
                <a:solidFill>
                  <a:schemeClr val="accent2"/>
                </a:solidFill>
                <a:latin typeface="+mj-lt"/>
              </a:rPr>
              <a:t>Part 2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61630" y="320188"/>
            <a:ext cx="1891865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600" dirty="0">
                <a:solidFill>
                  <a:schemeClr val="accent2"/>
                </a:solidFill>
              </a:rPr>
              <a:t>AI design</a:t>
            </a:r>
          </a:p>
        </p:txBody>
      </p:sp>
      <p:cxnSp>
        <p:nvCxnSpPr>
          <p:cNvPr id="11" name="직선 연결선 10"/>
          <p:cNvCxnSpPr/>
          <p:nvPr/>
        </p:nvCxnSpPr>
        <p:spPr>
          <a:xfrm>
            <a:off x="1061630" y="1097280"/>
            <a:ext cx="111303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" name="자유형: 도형 211"/>
          <p:cNvSpPr/>
          <p:nvPr/>
        </p:nvSpPr>
        <p:spPr>
          <a:xfrm>
            <a:off x="1412240" y="4826526"/>
            <a:ext cx="20944" cy="99483"/>
          </a:xfrm>
          <a:custGeom>
            <a:avLst/>
            <a:gdLst>
              <a:gd name="connsiteX0" fmla="*/ 19995 w 24384"/>
              <a:gd name="connsiteY0" fmla="*/ 108997 h 115824"/>
              <a:gd name="connsiteX1" fmla="*/ 19995 w 24384"/>
              <a:gd name="connsiteY1" fmla="*/ 108997 h 115824"/>
              <a:gd name="connsiteX2" fmla="*/ 18776 w 24384"/>
              <a:gd name="connsiteY2" fmla="*/ 110825 h 115824"/>
              <a:gd name="connsiteX3" fmla="*/ 18776 w 24384"/>
              <a:gd name="connsiteY3" fmla="*/ 112045 h 115824"/>
              <a:gd name="connsiteX4" fmla="*/ 21214 w 24384"/>
              <a:gd name="connsiteY4" fmla="*/ 114483 h 115824"/>
              <a:gd name="connsiteX5" fmla="*/ 19995 w 24384"/>
              <a:gd name="connsiteY5" fmla="*/ 108997 h 115824"/>
              <a:gd name="connsiteX6" fmla="*/ 10241 w 24384"/>
              <a:gd name="connsiteY6" fmla="*/ 103510 h 115824"/>
              <a:gd name="connsiteX7" fmla="*/ 9022 w 24384"/>
              <a:gd name="connsiteY7" fmla="*/ 103510 h 115824"/>
              <a:gd name="connsiteX8" fmla="*/ 10241 w 24384"/>
              <a:gd name="connsiteY8" fmla="*/ 102901 h 115824"/>
              <a:gd name="connsiteX9" fmla="*/ 7803 w 24384"/>
              <a:gd name="connsiteY9" fmla="*/ 101681 h 115824"/>
              <a:gd name="connsiteX10" fmla="*/ 5364 w 24384"/>
              <a:gd name="connsiteY10" fmla="*/ 101681 h 115824"/>
              <a:gd name="connsiteX11" fmla="*/ 4145 w 24384"/>
              <a:gd name="connsiteY11" fmla="*/ 101072 h 115824"/>
              <a:gd name="connsiteX12" fmla="*/ 4145 w 24384"/>
              <a:gd name="connsiteY12" fmla="*/ 99853 h 115824"/>
              <a:gd name="connsiteX13" fmla="*/ 2926 w 24384"/>
              <a:gd name="connsiteY13" fmla="*/ 101681 h 115824"/>
              <a:gd name="connsiteX14" fmla="*/ 4145 w 24384"/>
              <a:gd name="connsiteY14" fmla="*/ 103510 h 115824"/>
              <a:gd name="connsiteX15" fmla="*/ 9632 w 24384"/>
              <a:gd name="connsiteY15" fmla="*/ 105949 h 115824"/>
              <a:gd name="connsiteX16" fmla="*/ 11460 w 24384"/>
              <a:gd name="connsiteY16" fmla="*/ 107168 h 115824"/>
              <a:gd name="connsiteX17" fmla="*/ 12680 w 24384"/>
              <a:gd name="connsiteY17" fmla="*/ 103510 h 115824"/>
              <a:gd name="connsiteX18" fmla="*/ 12680 w 24384"/>
              <a:gd name="connsiteY18" fmla="*/ 102291 h 115824"/>
              <a:gd name="connsiteX19" fmla="*/ 10851 w 24384"/>
              <a:gd name="connsiteY19" fmla="*/ 102901 h 115824"/>
              <a:gd name="connsiteX20" fmla="*/ 10851 w 24384"/>
              <a:gd name="connsiteY20" fmla="*/ 103510 h 115824"/>
              <a:gd name="connsiteX21" fmla="*/ 10241 w 24384"/>
              <a:gd name="connsiteY21" fmla="*/ 103510 h 115824"/>
              <a:gd name="connsiteX22" fmla="*/ 25481 w 24384"/>
              <a:gd name="connsiteY22" fmla="*/ 5974 h 115824"/>
              <a:gd name="connsiteX23" fmla="*/ 26091 w 24384"/>
              <a:gd name="connsiteY23" fmla="*/ 4755 h 115824"/>
              <a:gd name="connsiteX24" fmla="*/ 26091 w 24384"/>
              <a:gd name="connsiteY24" fmla="*/ 3536 h 115824"/>
              <a:gd name="connsiteX25" fmla="*/ 24262 w 24384"/>
              <a:gd name="connsiteY25" fmla="*/ 2926 h 115824"/>
              <a:gd name="connsiteX26" fmla="*/ 23652 w 24384"/>
              <a:gd name="connsiteY26" fmla="*/ 2926 h 115824"/>
              <a:gd name="connsiteX27" fmla="*/ 21824 w 24384"/>
              <a:gd name="connsiteY27" fmla="*/ 5974 h 115824"/>
              <a:gd name="connsiteX28" fmla="*/ 22433 w 24384"/>
              <a:gd name="connsiteY28" fmla="*/ 6584 h 115824"/>
              <a:gd name="connsiteX29" fmla="*/ 24262 w 24384"/>
              <a:gd name="connsiteY29" fmla="*/ 7803 h 115824"/>
              <a:gd name="connsiteX30" fmla="*/ 24872 w 24384"/>
              <a:gd name="connsiteY30" fmla="*/ 7803 h 115824"/>
              <a:gd name="connsiteX31" fmla="*/ 25481 w 24384"/>
              <a:gd name="connsiteY31" fmla="*/ 5974 h 115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24384" h="115824">
                <a:moveTo>
                  <a:pt x="19995" y="108997"/>
                </a:moveTo>
                <a:lnTo>
                  <a:pt x="19995" y="108997"/>
                </a:lnTo>
                <a:lnTo>
                  <a:pt x="18776" y="110825"/>
                </a:lnTo>
                <a:lnTo>
                  <a:pt x="18776" y="112045"/>
                </a:lnTo>
                <a:lnTo>
                  <a:pt x="21214" y="114483"/>
                </a:lnTo>
                <a:lnTo>
                  <a:pt x="19995" y="108997"/>
                </a:lnTo>
                <a:close/>
                <a:moveTo>
                  <a:pt x="10241" y="103510"/>
                </a:moveTo>
                <a:lnTo>
                  <a:pt x="9022" y="103510"/>
                </a:lnTo>
                <a:lnTo>
                  <a:pt x="10241" y="102901"/>
                </a:lnTo>
                <a:lnTo>
                  <a:pt x="7803" y="101681"/>
                </a:lnTo>
                <a:lnTo>
                  <a:pt x="5364" y="101681"/>
                </a:lnTo>
                <a:lnTo>
                  <a:pt x="4145" y="101072"/>
                </a:lnTo>
                <a:lnTo>
                  <a:pt x="4145" y="99853"/>
                </a:lnTo>
                <a:lnTo>
                  <a:pt x="2926" y="101681"/>
                </a:lnTo>
                <a:lnTo>
                  <a:pt x="4145" y="103510"/>
                </a:lnTo>
                <a:lnTo>
                  <a:pt x="9632" y="105949"/>
                </a:lnTo>
                <a:lnTo>
                  <a:pt x="11460" y="107168"/>
                </a:lnTo>
                <a:lnTo>
                  <a:pt x="12680" y="103510"/>
                </a:lnTo>
                <a:lnTo>
                  <a:pt x="12680" y="102291"/>
                </a:lnTo>
                <a:lnTo>
                  <a:pt x="10851" y="102901"/>
                </a:lnTo>
                <a:lnTo>
                  <a:pt x="10851" y="103510"/>
                </a:lnTo>
                <a:lnTo>
                  <a:pt x="10241" y="103510"/>
                </a:lnTo>
                <a:close/>
                <a:moveTo>
                  <a:pt x="25481" y="5974"/>
                </a:moveTo>
                <a:lnTo>
                  <a:pt x="26091" y="4755"/>
                </a:lnTo>
                <a:lnTo>
                  <a:pt x="26091" y="3536"/>
                </a:lnTo>
                <a:lnTo>
                  <a:pt x="24262" y="2926"/>
                </a:lnTo>
                <a:lnTo>
                  <a:pt x="23652" y="2926"/>
                </a:lnTo>
                <a:lnTo>
                  <a:pt x="21824" y="5974"/>
                </a:lnTo>
                <a:lnTo>
                  <a:pt x="22433" y="6584"/>
                </a:lnTo>
                <a:lnTo>
                  <a:pt x="24262" y="7803"/>
                </a:lnTo>
                <a:lnTo>
                  <a:pt x="24872" y="7803"/>
                </a:lnTo>
                <a:lnTo>
                  <a:pt x="25481" y="5974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 w="6096" cap="flat">
            <a:solidFill>
              <a:schemeClr val="bg1"/>
            </a:solidFill>
            <a:prstDash val="solid"/>
            <a:round/>
          </a:ln>
        </p:spPr>
        <p:txBody>
          <a:bodyPr anchor="ctr"/>
          <a:lstStyle/>
          <a:p>
            <a:pPr lvl="0">
              <a:defRPr/>
            </a:pPr>
            <a:endParaRPr lang="ko-KR" altLang="en-US"/>
          </a:p>
        </p:txBody>
      </p:sp>
      <p:pic>
        <p:nvPicPr>
          <p:cNvPr id="245" name="그림 24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624504" y="5654058"/>
            <a:ext cx="2567496" cy="120394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54D0A10-B3DB-2D62-777D-A54D6A655C8C}"/>
              </a:ext>
            </a:extLst>
          </p:cNvPr>
          <p:cNvSpPr txBox="1"/>
          <p:nvPr/>
        </p:nvSpPr>
        <p:spPr>
          <a:xfrm>
            <a:off x="1023546" y="1136165"/>
            <a:ext cx="2106539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600" dirty="0">
                <a:solidFill>
                  <a:schemeClr val="accent2"/>
                </a:solidFill>
              </a:rPr>
              <a:t>4-1. Detail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011171-9CC2-AAEB-401D-A81840D87B25}"/>
              </a:ext>
            </a:extLst>
          </p:cNvPr>
          <p:cNvSpPr txBox="1"/>
          <p:nvPr/>
        </p:nvSpPr>
        <p:spPr>
          <a:xfrm>
            <a:off x="1181100" y="2127250"/>
            <a:ext cx="5819775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4) Auto-Inpainting</a:t>
            </a:r>
            <a:endParaRPr lang="ko-KR" altLang="en-US" sz="20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032483C-DDBC-F672-15E9-EBC14EBCA170}"/>
              </a:ext>
            </a:extLst>
          </p:cNvPr>
          <p:cNvSpPr txBox="1"/>
          <p:nvPr/>
        </p:nvSpPr>
        <p:spPr>
          <a:xfrm>
            <a:off x="1074182" y="2782700"/>
            <a:ext cx="4552141" cy="882678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Image</a:t>
            </a:r>
            <a:r>
              <a:rPr lang="ko-KR" altLang="en-US" dirty="0"/>
              <a:t> </a:t>
            </a:r>
            <a:r>
              <a:rPr lang="en-US" altLang="ko-KR" dirty="0"/>
              <a:t>generation</a:t>
            </a:r>
            <a:r>
              <a:rPr lang="ko-KR" altLang="en-US" dirty="0"/>
              <a:t> </a:t>
            </a:r>
            <a:r>
              <a:rPr lang="en-US" altLang="ko-KR" dirty="0"/>
              <a:t>model</a:t>
            </a:r>
            <a:r>
              <a:rPr lang="ko-KR" altLang="en-US" dirty="0"/>
              <a:t>의 한계인 얼굴</a:t>
            </a:r>
            <a:r>
              <a:rPr lang="en-US" altLang="ko-KR" dirty="0"/>
              <a:t>, </a:t>
            </a:r>
            <a:r>
              <a:rPr lang="ko-KR" altLang="en-US" dirty="0"/>
              <a:t>손</a:t>
            </a:r>
            <a:r>
              <a:rPr lang="en-US" altLang="ko-KR" dirty="0"/>
              <a:t>, </a:t>
            </a:r>
            <a:r>
              <a:rPr lang="ko-KR" altLang="en-US" dirty="0"/>
              <a:t>발 생성 시 </a:t>
            </a:r>
            <a:r>
              <a:rPr lang="ko-KR" altLang="en-US" dirty="0" err="1"/>
              <a:t>뭉개짐</a:t>
            </a:r>
            <a:r>
              <a:rPr lang="ko-KR" altLang="en-US" dirty="0"/>
              <a:t> 현상을 해결하는 두 번째 방법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21A89D1E-32CE-C4D1-D432-281DB00FA4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630" y="4159621"/>
            <a:ext cx="7787788" cy="189066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924727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2"/>
            <a:ext cx="24384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2438400" y="-2"/>
            <a:ext cx="2438400" cy="1604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4876800" y="-2"/>
            <a:ext cx="2438400" cy="1604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73152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97536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60421" y="304800"/>
            <a:ext cx="759694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600">
                <a:solidFill>
                  <a:schemeClr val="accent2"/>
                </a:solidFill>
                <a:latin typeface="+mj-lt"/>
              </a:rPr>
              <a:t>Part 2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61630" y="320188"/>
            <a:ext cx="1891865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600" dirty="0">
                <a:solidFill>
                  <a:schemeClr val="accent2"/>
                </a:solidFill>
              </a:rPr>
              <a:t>AI design</a:t>
            </a:r>
          </a:p>
        </p:txBody>
      </p:sp>
      <p:cxnSp>
        <p:nvCxnSpPr>
          <p:cNvPr id="11" name="직선 연결선 10"/>
          <p:cNvCxnSpPr/>
          <p:nvPr/>
        </p:nvCxnSpPr>
        <p:spPr>
          <a:xfrm>
            <a:off x="1061630" y="1097280"/>
            <a:ext cx="111303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" name="자유형: 도형 211"/>
          <p:cNvSpPr/>
          <p:nvPr/>
        </p:nvSpPr>
        <p:spPr>
          <a:xfrm>
            <a:off x="1412240" y="4826526"/>
            <a:ext cx="20944" cy="99483"/>
          </a:xfrm>
          <a:custGeom>
            <a:avLst/>
            <a:gdLst>
              <a:gd name="connsiteX0" fmla="*/ 19995 w 24384"/>
              <a:gd name="connsiteY0" fmla="*/ 108997 h 115824"/>
              <a:gd name="connsiteX1" fmla="*/ 19995 w 24384"/>
              <a:gd name="connsiteY1" fmla="*/ 108997 h 115824"/>
              <a:gd name="connsiteX2" fmla="*/ 18776 w 24384"/>
              <a:gd name="connsiteY2" fmla="*/ 110825 h 115824"/>
              <a:gd name="connsiteX3" fmla="*/ 18776 w 24384"/>
              <a:gd name="connsiteY3" fmla="*/ 112045 h 115824"/>
              <a:gd name="connsiteX4" fmla="*/ 21214 w 24384"/>
              <a:gd name="connsiteY4" fmla="*/ 114483 h 115824"/>
              <a:gd name="connsiteX5" fmla="*/ 19995 w 24384"/>
              <a:gd name="connsiteY5" fmla="*/ 108997 h 115824"/>
              <a:gd name="connsiteX6" fmla="*/ 10241 w 24384"/>
              <a:gd name="connsiteY6" fmla="*/ 103510 h 115824"/>
              <a:gd name="connsiteX7" fmla="*/ 9022 w 24384"/>
              <a:gd name="connsiteY7" fmla="*/ 103510 h 115824"/>
              <a:gd name="connsiteX8" fmla="*/ 10241 w 24384"/>
              <a:gd name="connsiteY8" fmla="*/ 102901 h 115824"/>
              <a:gd name="connsiteX9" fmla="*/ 7803 w 24384"/>
              <a:gd name="connsiteY9" fmla="*/ 101681 h 115824"/>
              <a:gd name="connsiteX10" fmla="*/ 5364 w 24384"/>
              <a:gd name="connsiteY10" fmla="*/ 101681 h 115824"/>
              <a:gd name="connsiteX11" fmla="*/ 4145 w 24384"/>
              <a:gd name="connsiteY11" fmla="*/ 101072 h 115824"/>
              <a:gd name="connsiteX12" fmla="*/ 4145 w 24384"/>
              <a:gd name="connsiteY12" fmla="*/ 99853 h 115824"/>
              <a:gd name="connsiteX13" fmla="*/ 2926 w 24384"/>
              <a:gd name="connsiteY13" fmla="*/ 101681 h 115824"/>
              <a:gd name="connsiteX14" fmla="*/ 4145 w 24384"/>
              <a:gd name="connsiteY14" fmla="*/ 103510 h 115824"/>
              <a:gd name="connsiteX15" fmla="*/ 9632 w 24384"/>
              <a:gd name="connsiteY15" fmla="*/ 105949 h 115824"/>
              <a:gd name="connsiteX16" fmla="*/ 11460 w 24384"/>
              <a:gd name="connsiteY16" fmla="*/ 107168 h 115824"/>
              <a:gd name="connsiteX17" fmla="*/ 12680 w 24384"/>
              <a:gd name="connsiteY17" fmla="*/ 103510 h 115824"/>
              <a:gd name="connsiteX18" fmla="*/ 12680 w 24384"/>
              <a:gd name="connsiteY18" fmla="*/ 102291 h 115824"/>
              <a:gd name="connsiteX19" fmla="*/ 10851 w 24384"/>
              <a:gd name="connsiteY19" fmla="*/ 102901 h 115824"/>
              <a:gd name="connsiteX20" fmla="*/ 10851 w 24384"/>
              <a:gd name="connsiteY20" fmla="*/ 103510 h 115824"/>
              <a:gd name="connsiteX21" fmla="*/ 10241 w 24384"/>
              <a:gd name="connsiteY21" fmla="*/ 103510 h 115824"/>
              <a:gd name="connsiteX22" fmla="*/ 25481 w 24384"/>
              <a:gd name="connsiteY22" fmla="*/ 5974 h 115824"/>
              <a:gd name="connsiteX23" fmla="*/ 26091 w 24384"/>
              <a:gd name="connsiteY23" fmla="*/ 4755 h 115824"/>
              <a:gd name="connsiteX24" fmla="*/ 26091 w 24384"/>
              <a:gd name="connsiteY24" fmla="*/ 3536 h 115824"/>
              <a:gd name="connsiteX25" fmla="*/ 24262 w 24384"/>
              <a:gd name="connsiteY25" fmla="*/ 2926 h 115824"/>
              <a:gd name="connsiteX26" fmla="*/ 23652 w 24384"/>
              <a:gd name="connsiteY26" fmla="*/ 2926 h 115824"/>
              <a:gd name="connsiteX27" fmla="*/ 21824 w 24384"/>
              <a:gd name="connsiteY27" fmla="*/ 5974 h 115824"/>
              <a:gd name="connsiteX28" fmla="*/ 22433 w 24384"/>
              <a:gd name="connsiteY28" fmla="*/ 6584 h 115824"/>
              <a:gd name="connsiteX29" fmla="*/ 24262 w 24384"/>
              <a:gd name="connsiteY29" fmla="*/ 7803 h 115824"/>
              <a:gd name="connsiteX30" fmla="*/ 24872 w 24384"/>
              <a:gd name="connsiteY30" fmla="*/ 7803 h 115824"/>
              <a:gd name="connsiteX31" fmla="*/ 25481 w 24384"/>
              <a:gd name="connsiteY31" fmla="*/ 5974 h 115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24384" h="115824">
                <a:moveTo>
                  <a:pt x="19995" y="108997"/>
                </a:moveTo>
                <a:lnTo>
                  <a:pt x="19995" y="108997"/>
                </a:lnTo>
                <a:lnTo>
                  <a:pt x="18776" y="110825"/>
                </a:lnTo>
                <a:lnTo>
                  <a:pt x="18776" y="112045"/>
                </a:lnTo>
                <a:lnTo>
                  <a:pt x="21214" y="114483"/>
                </a:lnTo>
                <a:lnTo>
                  <a:pt x="19995" y="108997"/>
                </a:lnTo>
                <a:close/>
                <a:moveTo>
                  <a:pt x="10241" y="103510"/>
                </a:moveTo>
                <a:lnTo>
                  <a:pt x="9022" y="103510"/>
                </a:lnTo>
                <a:lnTo>
                  <a:pt x="10241" y="102901"/>
                </a:lnTo>
                <a:lnTo>
                  <a:pt x="7803" y="101681"/>
                </a:lnTo>
                <a:lnTo>
                  <a:pt x="5364" y="101681"/>
                </a:lnTo>
                <a:lnTo>
                  <a:pt x="4145" y="101072"/>
                </a:lnTo>
                <a:lnTo>
                  <a:pt x="4145" y="99853"/>
                </a:lnTo>
                <a:lnTo>
                  <a:pt x="2926" y="101681"/>
                </a:lnTo>
                <a:lnTo>
                  <a:pt x="4145" y="103510"/>
                </a:lnTo>
                <a:lnTo>
                  <a:pt x="9632" y="105949"/>
                </a:lnTo>
                <a:lnTo>
                  <a:pt x="11460" y="107168"/>
                </a:lnTo>
                <a:lnTo>
                  <a:pt x="12680" y="103510"/>
                </a:lnTo>
                <a:lnTo>
                  <a:pt x="12680" y="102291"/>
                </a:lnTo>
                <a:lnTo>
                  <a:pt x="10851" y="102901"/>
                </a:lnTo>
                <a:lnTo>
                  <a:pt x="10851" y="103510"/>
                </a:lnTo>
                <a:lnTo>
                  <a:pt x="10241" y="103510"/>
                </a:lnTo>
                <a:close/>
                <a:moveTo>
                  <a:pt x="25481" y="5974"/>
                </a:moveTo>
                <a:lnTo>
                  <a:pt x="26091" y="4755"/>
                </a:lnTo>
                <a:lnTo>
                  <a:pt x="26091" y="3536"/>
                </a:lnTo>
                <a:lnTo>
                  <a:pt x="24262" y="2926"/>
                </a:lnTo>
                <a:lnTo>
                  <a:pt x="23652" y="2926"/>
                </a:lnTo>
                <a:lnTo>
                  <a:pt x="21824" y="5974"/>
                </a:lnTo>
                <a:lnTo>
                  <a:pt x="22433" y="6584"/>
                </a:lnTo>
                <a:lnTo>
                  <a:pt x="24262" y="7803"/>
                </a:lnTo>
                <a:lnTo>
                  <a:pt x="24872" y="7803"/>
                </a:lnTo>
                <a:lnTo>
                  <a:pt x="25481" y="5974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 w="6096" cap="flat">
            <a:solidFill>
              <a:schemeClr val="bg1"/>
            </a:solidFill>
            <a:prstDash val="solid"/>
            <a:round/>
          </a:ln>
        </p:spPr>
        <p:txBody>
          <a:bodyPr anchor="ctr"/>
          <a:lstStyle/>
          <a:p>
            <a:pPr lvl="0">
              <a:defRPr/>
            </a:pPr>
            <a:endParaRPr lang="ko-KR" altLang="en-US"/>
          </a:p>
        </p:txBody>
      </p:sp>
      <p:pic>
        <p:nvPicPr>
          <p:cNvPr id="245" name="그림 24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624504" y="5654058"/>
            <a:ext cx="2567496" cy="120394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54D0A10-B3DB-2D62-777D-A54D6A655C8C}"/>
              </a:ext>
            </a:extLst>
          </p:cNvPr>
          <p:cNvSpPr txBox="1"/>
          <p:nvPr/>
        </p:nvSpPr>
        <p:spPr>
          <a:xfrm>
            <a:off x="1023546" y="1136165"/>
            <a:ext cx="2106539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600" dirty="0">
                <a:solidFill>
                  <a:schemeClr val="accent2"/>
                </a:solidFill>
              </a:rPr>
              <a:t>4-1. Detail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C43F0A8-91D6-F3EB-37FD-83D28ACB651E}"/>
              </a:ext>
            </a:extLst>
          </p:cNvPr>
          <p:cNvSpPr txBox="1"/>
          <p:nvPr/>
        </p:nvSpPr>
        <p:spPr>
          <a:xfrm>
            <a:off x="1181100" y="2127250"/>
            <a:ext cx="5819775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4) Auto-Inpainting </a:t>
            </a:r>
            <a:r>
              <a:rPr lang="ko-KR" altLang="en-US" sz="2000" b="1" dirty="0"/>
              <a:t>예시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A9C9B7DA-DFF1-7C9E-EEC4-E124D478E45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115" y="3077469"/>
            <a:ext cx="2567496" cy="25063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AF51E296-6B5D-4EFE-4154-5120EE63E2A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7611" y="3072021"/>
            <a:ext cx="2551698" cy="25063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5D0EC514-E5C7-7B43-029B-CD1633B3746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9309" y="3077468"/>
            <a:ext cx="2531860" cy="25008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C18F683C-ACA7-5CBD-2689-688106560EC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4400" y="1279637"/>
            <a:ext cx="2955925" cy="1562735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57AF905-DD2A-8489-2C02-8597D5A462E2}"/>
              </a:ext>
            </a:extLst>
          </p:cNvPr>
          <p:cNvSpPr txBox="1"/>
          <p:nvPr/>
        </p:nvSpPr>
        <p:spPr>
          <a:xfrm>
            <a:off x="1610895" y="5721835"/>
            <a:ext cx="5842000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dirty="0"/>
              <a:t>&lt;face detection </a:t>
            </a:r>
            <a:r>
              <a:rPr lang="ko-KR" altLang="en-US" dirty="0"/>
              <a:t>후 </a:t>
            </a:r>
            <a:r>
              <a:rPr lang="en-US" altLang="ko-KR" dirty="0"/>
              <a:t>masking </a:t>
            </a:r>
            <a:r>
              <a:rPr lang="ko-KR" altLang="en-US" dirty="0"/>
              <a:t>과정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5F0C695-FF9E-62C8-5B46-3A5C4ACF47D5}"/>
              </a:ext>
            </a:extLst>
          </p:cNvPr>
          <p:cNvSpPr txBox="1"/>
          <p:nvPr/>
        </p:nvSpPr>
        <p:spPr>
          <a:xfrm>
            <a:off x="8606805" y="2999374"/>
            <a:ext cx="5842000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dirty="0"/>
              <a:t>&lt;inpainting</a:t>
            </a:r>
            <a:r>
              <a:rPr lang="ko-KR" altLang="en-US" dirty="0"/>
              <a:t>으로 </a:t>
            </a:r>
            <a:r>
              <a:rPr lang="en-US" altLang="ko-KR" dirty="0"/>
              <a:t>angry</a:t>
            </a:r>
            <a:r>
              <a:rPr lang="ko-KR" altLang="en-US" dirty="0"/>
              <a:t>로 바꿈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E447EF0-2ACC-2D17-F282-64894D0DA7ED}"/>
              </a:ext>
            </a:extLst>
          </p:cNvPr>
          <p:cNvSpPr/>
          <p:nvPr/>
        </p:nvSpPr>
        <p:spPr>
          <a:xfrm>
            <a:off x="920115" y="3024728"/>
            <a:ext cx="7614285" cy="2564524"/>
          </a:xfrm>
          <a:prstGeom prst="rect">
            <a:avLst/>
          </a:prstGeom>
          <a:noFill/>
          <a:ln>
            <a:solidFill>
              <a:srgbClr val="FD94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268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2"/>
            <a:ext cx="24384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2438400" y="-2"/>
            <a:ext cx="2438400" cy="1604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4876800" y="-2"/>
            <a:ext cx="2438400" cy="1604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73152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97536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60421" y="304800"/>
            <a:ext cx="759694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600">
                <a:solidFill>
                  <a:schemeClr val="accent2"/>
                </a:solidFill>
                <a:latin typeface="+mj-lt"/>
              </a:rPr>
              <a:t>Part 2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61630" y="320188"/>
            <a:ext cx="1891865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600" dirty="0">
                <a:solidFill>
                  <a:schemeClr val="accent2"/>
                </a:solidFill>
              </a:rPr>
              <a:t>AI design</a:t>
            </a:r>
          </a:p>
        </p:txBody>
      </p:sp>
      <p:cxnSp>
        <p:nvCxnSpPr>
          <p:cNvPr id="11" name="직선 연결선 10"/>
          <p:cNvCxnSpPr/>
          <p:nvPr/>
        </p:nvCxnSpPr>
        <p:spPr>
          <a:xfrm>
            <a:off x="1061630" y="1097280"/>
            <a:ext cx="111303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" name="자유형: 도형 211"/>
          <p:cNvSpPr/>
          <p:nvPr/>
        </p:nvSpPr>
        <p:spPr>
          <a:xfrm>
            <a:off x="1412240" y="4826526"/>
            <a:ext cx="20944" cy="99483"/>
          </a:xfrm>
          <a:custGeom>
            <a:avLst/>
            <a:gdLst>
              <a:gd name="connsiteX0" fmla="*/ 19995 w 24384"/>
              <a:gd name="connsiteY0" fmla="*/ 108997 h 115824"/>
              <a:gd name="connsiteX1" fmla="*/ 19995 w 24384"/>
              <a:gd name="connsiteY1" fmla="*/ 108997 h 115824"/>
              <a:gd name="connsiteX2" fmla="*/ 18776 w 24384"/>
              <a:gd name="connsiteY2" fmla="*/ 110825 h 115824"/>
              <a:gd name="connsiteX3" fmla="*/ 18776 w 24384"/>
              <a:gd name="connsiteY3" fmla="*/ 112045 h 115824"/>
              <a:gd name="connsiteX4" fmla="*/ 21214 w 24384"/>
              <a:gd name="connsiteY4" fmla="*/ 114483 h 115824"/>
              <a:gd name="connsiteX5" fmla="*/ 19995 w 24384"/>
              <a:gd name="connsiteY5" fmla="*/ 108997 h 115824"/>
              <a:gd name="connsiteX6" fmla="*/ 10241 w 24384"/>
              <a:gd name="connsiteY6" fmla="*/ 103510 h 115824"/>
              <a:gd name="connsiteX7" fmla="*/ 9022 w 24384"/>
              <a:gd name="connsiteY7" fmla="*/ 103510 h 115824"/>
              <a:gd name="connsiteX8" fmla="*/ 10241 w 24384"/>
              <a:gd name="connsiteY8" fmla="*/ 102901 h 115824"/>
              <a:gd name="connsiteX9" fmla="*/ 7803 w 24384"/>
              <a:gd name="connsiteY9" fmla="*/ 101681 h 115824"/>
              <a:gd name="connsiteX10" fmla="*/ 5364 w 24384"/>
              <a:gd name="connsiteY10" fmla="*/ 101681 h 115824"/>
              <a:gd name="connsiteX11" fmla="*/ 4145 w 24384"/>
              <a:gd name="connsiteY11" fmla="*/ 101072 h 115824"/>
              <a:gd name="connsiteX12" fmla="*/ 4145 w 24384"/>
              <a:gd name="connsiteY12" fmla="*/ 99853 h 115824"/>
              <a:gd name="connsiteX13" fmla="*/ 2926 w 24384"/>
              <a:gd name="connsiteY13" fmla="*/ 101681 h 115824"/>
              <a:gd name="connsiteX14" fmla="*/ 4145 w 24384"/>
              <a:gd name="connsiteY14" fmla="*/ 103510 h 115824"/>
              <a:gd name="connsiteX15" fmla="*/ 9632 w 24384"/>
              <a:gd name="connsiteY15" fmla="*/ 105949 h 115824"/>
              <a:gd name="connsiteX16" fmla="*/ 11460 w 24384"/>
              <a:gd name="connsiteY16" fmla="*/ 107168 h 115824"/>
              <a:gd name="connsiteX17" fmla="*/ 12680 w 24384"/>
              <a:gd name="connsiteY17" fmla="*/ 103510 h 115824"/>
              <a:gd name="connsiteX18" fmla="*/ 12680 w 24384"/>
              <a:gd name="connsiteY18" fmla="*/ 102291 h 115824"/>
              <a:gd name="connsiteX19" fmla="*/ 10851 w 24384"/>
              <a:gd name="connsiteY19" fmla="*/ 102901 h 115824"/>
              <a:gd name="connsiteX20" fmla="*/ 10851 w 24384"/>
              <a:gd name="connsiteY20" fmla="*/ 103510 h 115824"/>
              <a:gd name="connsiteX21" fmla="*/ 10241 w 24384"/>
              <a:gd name="connsiteY21" fmla="*/ 103510 h 115824"/>
              <a:gd name="connsiteX22" fmla="*/ 25481 w 24384"/>
              <a:gd name="connsiteY22" fmla="*/ 5974 h 115824"/>
              <a:gd name="connsiteX23" fmla="*/ 26091 w 24384"/>
              <a:gd name="connsiteY23" fmla="*/ 4755 h 115824"/>
              <a:gd name="connsiteX24" fmla="*/ 26091 w 24384"/>
              <a:gd name="connsiteY24" fmla="*/ 3536 h 115824"/>
              <a:gd name="connsiteX25" fmla="*/ 24262 w 24384"/>
              <a:gd name="connsiteY25" fmla="*/ 2926 h 115824"/>
              <a:gd name="connsiteX26" fmla="*/ 23652 w 24384"/>
              <a:gd name="connsiteY26" fmla="*/ 2926 h 115824"/>
              <a:gd name="connsiteX27" fmla="*/ 21824 w 24384"/>
              <a:gd name="connsiteY27" fmla="*/ 5974 h 115824"/>
              <a:gd name="connsiteX28" fmla="*/ 22433 w 24384"/>
              <a:gd name="connsiteY28" fmla="*/ 6584 h 115824"/>
              <a:gd name="connsiteX29" fmla="*/ 24262 w 24384"/>
              <a:gd name="connsiteY29" fmla="*/ 7803 h 115824"/>
              <a:gd name="connsiteX30" fmla="*/ 24872 w 24384"/>
              <a:gd name="connsiteY30" fmla="*/ 7803 h 115824"/>
              <a:gd name="connsiteX31" fmla="*/ 25481 w 24384"/>
              <a:gd name="connsiteY31" fmla="*/ 5974 h 115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24384" h="115824">
                <a:moveTo>
                  <a:pt x="19995" y="108997"/>
                </a:moveTo>
                <a:lnTo>
                  <a:pt x="19995" y="108997"/>
                </a:lnTo>
                <a:lnTo>
                  <a:pt x="18776" y="110825"/>
                </a:lnTo>
                <a:lnTo>
                  <a:pt x="18776" y="112045"/>
                </a:lnTo>
                <a:lnTo>
                  <a:pt x="21214" y="114483"/>
                </a:lnTo>
                <a:lnTo>
                  <a:pt x="19995" y="108997"/>
                </a:lnTo>
                <a:close/>
                <a:moveTo>
                  <a:pt x="10241" y="103510"/>
                </a:moveTo>
                <a:lnTo>
                  <a:pt x="9022" y="103510"/>
                </a:lnTo>
                <a:lnTo>
                  <a:pt x="10241" y="102901"/>
                </a:lnTo>
                <a:lnTo>
                  <a:pt x="7803" y="101681"/>
                </a:lnTo>
                <a:lnTo>
                  <a:pt x="5364" y="101681"/>
                </a:lnTo>
                <a:lnTo>
                  <a:pt x="4145" y="101072"/>
                </a:lnTo>
                <a:lnTo>
                  <a:pt x="4145" y="99853"/>
                </a:lnTo>
                <a:lnTo>
                  <a:pt x="2926" y="101681"/>
                </a:lnTo>
                <a:lnTo>
                  <a:pt x="4145" y="103510"/>
                </a:lnTo>
                <a:lnTo>
                  <a:pt x="9632" y="105949"/>
                </a:lnTo>
                <a:lnTo>
                  <a:pt x="11460" y="107168"/>
                </a:lnTo>
                <a:lnTo>
                  <a:pt x="12680" y="103510"/>
                </a:lnTo>
                <a:lnTo>
                  <a:pt x="12680" y="102291"/>
                </a:lnTo>
                <a:lnTo>
                  <a:pt x="10851" y="102901"/>
                </a:lnTo>
                <a:lnTo>
                  <a:pt x="10851" y="103510"/>
                </a:lnTo>
                <a:lnTo>
                  <a:pt x="10241" y="103510"/>
                </a:lnTo>
                <a:close/>
                <a:moveTo>
                  <a:pt x="25481" y="5974"/>
                </a:moveTo>
                <a:lnTo>
                  <a:pt x="26091" y="4755"/>
                </a:lnTo>
                <a:lnTo>
                  <a:pt x="26091" y="3536"/>
                </a:lnTo>
                <a:lnTo>
                  <a:pt x="24262" y="2926"/>
                </a:lnTo>
                <a:lnTo>
                  <a:pt x="23652" y="2926"/>
                </a:lnTo>
                <a:lnTo>
                  <a:pt x="21824" y="5974"/>
                </a:lnTo>
                <a:lnTo>
                  <a:pt x="22433" y="6584"/>
                </a:lnTo>
                <a:lnTo>
                  <a:pt x="24262" y="7803"/>
                </a:lnTo>
                <a:lnTo>
                  <a:pt x="24872" y="7803"/>
                </a:lnTo>
                <a:lnTo>
                  <a:pt x="25481" y="5974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 w="6096" cap="flat">
            <a:solidFill>
              <a:schemeClr val="bg1"/>
            </a:solidFill>
            <a:prstDash val="solid"/>
            <a:round/>
          </a:ln>
        </p:spPr>
        <p:txBody>
          <a:bodyPr anchor="ctr"/>
          <a:lstStyle/>
          <a:p>
            <a:pPr lvl="0">
              <a:defRPr/>
            </a:pPr>
            <a:endParaRPr lang="ko-KR" altLang="en-US"/>
          </a:p>
        </p:txBody>
      </p:sp>
      <p:pic>
        <p:nvPicPr>
          <p:cNvPr id="245" name="그림 24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624504" y="5654058"/>
            <a:ext cx="2567496" cy="120394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54D0A10-B3DB-2D62-777D-A54D6A655C8C}"/>
              </a:ext>
            </a:extLst>
          </p:cNvPr>
          <p:cNvSpPr txBox="1"/>
          <p:nvPr/>
        </p:nvSpPr>
        <p:spPr>
          <a:xfrm>
            <a:off x="1023546" y="1136165"/>
            <a:ext cx="6370975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600" dirty="0">
                <a:solidFill>
                  <a:schemeClr val="accent2"/>
                </a:solidFill>
              </a:rPr>
              <a:t>4-2. </a:t>
            </a:r>
            <a:r>
              <a:rPr lang="ko-KR" altLang="en-US" sz="3600" dirty="0">
                <a:solidFill>
                  <a:schemeClr val="accent2"/>
                </a:solidFill>
              </a:rPr>
              <a:t>등장인물 학습 </a:t>
            </a:r>
            <a:r>
              <a:rPr lang="en-US" altLang="ko-KR" sz="3600" dirty="0">
                <a:solidFill>
                  <a:schemeClr val="accent2"/>
                </a:solidFill>
              </a:rPr>
              <a:t>- </a:t>
            </a:r>
            <a:r>
              <a:rPr lang="en-US" altLang="ko-KR" sz="3600" dirty="0" err="1">
                <a:solidFill>
                  <a:schemeClr val="accent2"/>
                </a:solidFill>
              </a:rPr>
              <a:t>Dreambooth</a:t>
            </a:r>
            <a:endParaRPr lang="en-US" altLang="ko-KR" sz="3600" dirty="0">
              <a:solidFill>
                <a:schemeClr val="accent2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C277E64-BF59-9500-3184-9B2508D4896A}"/>
              </a:ext>
            </a:extLst>
          </p:cNvPr>
          <p:cNvSpPr txBox="1"/>
          <p:nvPr/>
        </p:nvSpPr>
        <p:spPr>
          <a:xfrm>
            <a:off x="789184" y="4141893"/>
            <a:ext cx="6589295" cy="189128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/>
              <a:t>Input : Tag, instance prompt(</a:t>
            </a:r>
            <a:r>
              <a:rPr lang="ko-KR" altLang="en-US" sz="2000" b="1" dirty="0"/>
              <a:t>등장인물 별명</a:t>
            </a:r>
            <a:r>
              <a:rPr lang="en-US" altLang="ko-KR" sz="2000" b="1" dirty="0"/>
              <a:t>), seed, image</a:t>
            </a:r>
          </a:p>
          <a:p>
            <a:pPr>
              <a:lnSpc>
                <a:spcPct val="150000"/>
              </a:lnSpc>
            </a:pPr>
            <a:r>
              <a:rPr lang="en-US" altLang="ko-KR" sz="2000" b="1" dirty="0"/>
              <a:t>AI model : </a:t>
            </a:r>
            <a:r>
              <a:rPr lang="en-US" altLang="ko-KR" sz="2000" b="1" dirty="0" err="1"/>
              <a:t>openjourney</a:t>
            </a:r>
            <a:r>
              <a:rPr lang="en-US" altLang="ko-KR" sz="2000" b="1" dirty="0"/>
              <a:t>(SD1.5)</a:t>
            </a:r>
          </a:p>
          <a:p>
            <a:pPr>
              <a:lnSpc>
                <a:spcPct val="150000"/>
              </a:lnSpc>
            </a:pPr>
            <a:r>
              <a:rPr lang="en-US" altLang="ko-KR" sz="2000" b="1" dirty="0"/>
              <a:t>Generation toolkit : </a:t>
            </a:r>
            <a:r>
              <a:rPr lang="en-US" altLang="ko-KR" sz="2000" b="1" dirty="0" err="1"/>
              <a:t>InvokeAI</a:t>
            </a:r>
            <a:endParaRPr lang="en-US" altLang="ko-KR" sz="2000" b="1" dirty="0"/>
          </a:p>
          <a:p>
            <a:pPr>
              <a:lnSpc>
                <a:spcPct val="150000"/>
              </a:lnSpc>
            </a:pPr>
            <a:r>
              <a:rPr lang="en-US" altLang="ko-KR" sz="2000" b="1" dirty="0"/>
              <a:t>Output : .</a:t>
            </a:r>
            <a:r>
              <a:rPr lang="en-US" altLang="ko-KR" sz="2000" b="1" dirty="0" err="1"/>
              <a:t>ckpt</a:t>
            </a:r>
            <a:r>
              <a:rPr lang="en-US" altLang="ko-KR" sz="2000" b="1" dirty="0"/>
              <a:t> file</a:t>
            </a:r>
            <a:endParaRPr lang="ko-KR" altLang="en-US" sz="2000" b="1" dirty="0"/>
          </a:p>
        </p:txBody>
      </p:sp>
      <p:pic>
        <p:nvPicPr>
          <p:cNvPr id="13" name="내용 개체 틀 4">
            <a:extLst>
              <a:ext uri="{FF2B5EF4-FFF2-40B4-BE49-F238E27FC236}">
                <a16:creationId xmlns:a16="http://schemas.microsoft.com/office/drawing/2014/main" id="{799D5A6B-6757-46FD-ABFD-85996B9191F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000" b="-2"/>
          <a:stretch/>
        </p:blipFill>
        <p:spPr>
          <a:xfrm>
            <a:off x="7176955" y="1136164"/>
            <a:ext cx="4996575" cy="4981477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664415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2"/>
            <a:ext cx="24384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2438400" y="-2"/>
            <a:ext cx="2438400" cy="1604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4876800" y="-2"/>
            <a:ext cx="2438400" cy="1604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73152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97536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60421" y="304800"/>
            <a:ext cx="759694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600">
                <a:solidFill>
                  <a:schemeClr val="accent2"/>
                </a:solidFill>
                <a:latin typeface="+mj-lt"/>
              </a:rPr>
              <a:t>Part 2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61630" y="320188"/>
            <a:ext cx="1891865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600" dirty="0">
                <a:solidFill>
                  <a:schemeClr val="accent2"/>
                </a:solidFill>
              </a:rPr>
              <a:t>AI design</a:t>
            </a:r>
          </a:p>
        </p:txBody>
      </p:sp>
      <p:cxnSp>
        <p:nvCxnSpPr>
          <p:cNvPr id="11" name="직선 연결선 10"/>
          <p:cNvCxnSpPr/>
          <p:nvPr/>
        </p:nvCxnSpPr>
        <p:spPr>
          <a:xfrm>
            <a:off x="1061630" y="1097280"/>
            <a:ext cx="111303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" name="자유형: 도형 211"/>
          <p:cNvSpPr/>
          <p:nvPr/>
        </p:nvSpPr>
        <p:spPr>
          <a:xfrm>
            <a:off x="1412240" y="4826526"/>
            <a:ext cx="20944" cy="99483"/>
          </a:xfrm>
          <a:custGeom>
            <a:avLst/>
            <a:gdLst>
              <a:gd name="connsiteX0" fmla="*/ 19995 w 24384"/>
              <a:gd name="connsiteY0" fmla="*/ 108997 h 115824"/>
              <a:gd name="connsiteX1" fmla="*/ 19995 w 24384"/>
              <a:gd name="connsiteY1" fmla="*/ 108997 h 115824"/>
              <a:gd name="connsiteX2" fmla="*/ 18776 w 24384"/>
              <a:gd name="connsiteY2" fmla="*/ 110825 h 115824"/>
              <a:gd name="connsiteX3" fmla="*/ 18776 w 24384"/>
              <a:gd name="connsiteY3" fmla="*/ 112045 h 115824"/>
              <a:gd name="connsiteX4" fmla="*/ 21214 w 24384"/>
              <a:gd name="connsiteY4" fmla="*/ 114483 h 115824"/>
              <a:gd name="connsiteX5" fmla="*/ 19995 w 24384"/>
              <a:gd name="connsiteY5" fmla="*/ 108997 h 115824"/>
              <a:gd name="connsiteX6" fmla="*/ 10241 w 24384"/>
              <a:gd name="connsiteY6" fmla="*/ 103510 h 115824"/>
              <a:gd name="connsiteX7" fmla="*/ 9022 w 24384"/>
              <a:gd name="connsiteY7" fmla="*/ 103510 h 115824"/>
              <a:gd name="connsiteX8" fmla="*/ 10241 w 24384"/>
              <a:gd name="connsiteY8" fmla="*/ 102901 h 115824"/>
              <a:gd name="connsiteX9" fmla="*/ 7803 w 24384"/>
              <a:gd name="connsiteY9" fmla="*/ 101681 h 115824"/>
              <a:gd name="connsiteX10" fmla="*/ 5364 w 24384"/>
              <a:gd name="connsiteY10" fmla="*/ 101681 h 115824"/>
              <a:gd name="connsiteX11" fmla="*/ 4145 w 24384"/>
              <a:gd name="connsiteY11" fmla="*/ 101072 h 115824"/>
              <a:gd name="connsiteX12" fmla="*/ 4145 w 24384"/>
              <a:gd name="connsiteY12" fmla="*/ 99853 h 115824"/>
              <a:gd name="connsiteX13" fmla="*/ 2926 w 24384"/>
              <a:gd name="connsiteY13" fmla="*/ 101681 h 115824"/>
              <a:gd name="connsiteX14" fmla="*/ 4145 w 24384"/>
              <a:gd name="connsiteY14" fmla="*/ 103510 h 115824"/>
              <a:gd name="connsiteX15" fmla="*/ 9632 w 24384"/>
              <a:gd name="connsiteY15" fmla="*/ 105949 h 115824"/>
              <a:gd name="connsiteX16" fmla="*/ 11460 w 24384"/>
              <a:gd name="connsiteY16" fmla="*/ 107168 h 115824"/>
              <a:gd name="connsiteX17" fmla="*/ 12680 w 24384"/>
              <a:gd name="connsiteY17" fmla="*/ 103510 h 115824"/>
              <a:gd name="connsiteX18" fmla="*/ 12680 w 24384"/>
              <a:gd name="connsiteY18" fmla="*/ 102291 h 115824"/>
              <a:gd name="connsiteX19" fmla="*/ 10851 w 24384"/>
              <a:gd name="connsiteY19" fmla="*/ 102901 h 115824"/>
              <a:gd name="connsiteX20" fmla="*/ 10851 w 24384"/>
              <a:gd name="connsiteY20" fmla="*/ 103510 h 115824"/>
              <a:gd name="connsiteX21" fmla="*/ 10241 w 24384"/>
              <a:gd name="connsiteY21" fmla="*/ 103510 h 115824"/>
              <a:gd name="connsiteX22" fmla="*/ 25481 w 24384"/>
              <a:gd name="connsiteY22" fmla="*/ 5974 h 115824"/>
              <a:gd name="connsiteX23" fmla="*/ 26091 w 24384"/>
              <a:gd name="connsiteY23" fmla="*/ 4755 h 115824"/>
              <a:gd name="connsiteX24" fmla="*/ 26091 w 24384"/>
              <a:gd name="connsiteY24" fmla="*/ 3536 h 115824"/>
              <a:gd name="connsiteX25" fmla="*/ 24262 w 24384"/>
              <a:gd name="connsiteY25" fmla="*/ 2926 h 115824"/>
              <a:gd name="connsiteX26" fmla="*/ 23652 w 24384"/>
              <a:gd name="connsiteY26" fmla="*/ 2926 h 115824"/>
              <a:gd name="connsiteX27" fmla="*/ 21824 w 24384"/>
              <a:gd name="connsiteY27" fmla="*/ 5974 h 115824"/>
              <a:gd name="connsiteX28" fmla="*/ 22433 w 24384"/>
              <a:gd name="connsiteY28" fmla="*/ 6584 h 115824"/>
              <a:gd name="connsiteX29" fmla="*/ 24262 w 24384"/>
              <a:gd name="connsiteY29" fmla="*/ 7803 h 115824"/>
              <a:gd name="connsiteX30" fmla="*/ 24872 w 24384"/>
              <a:gd name="connsiteY30" fmla="*/ 7803 h 115824"/>
              <a:gd name="connsiteX31" fmla="*/ 25481 w 24384"/>
              <a:gd name="connsiteY31" fmla="*/ 5974 h 115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24384" h="115824">
                <a:moveTo>
                  <a:pt x="19995" y="108997"/>
                </a:moveTo>
                <a:lnTo>
                  <a:pt x="19995" y="108997"/>
                </a:lnTo>
                <a:lnTo>
                  <a:pt x="18776" y="110825"/>
                </a:lnTo>
                <a:lnTo>
                  <a:pt x="18776" y="112045"/>
                </a:lnTo>
                <a:lnTo>
                  <a:pt x="21214" y="114483"/>
                </a:lnTo>
                <a:lnTo>
                  <a:pt x="19995" y="108997"/>
                </a:lnTo>
                <a:close/>
                <a:moveTo>
                  <a:pt x="10241" y="103510"/>
                </a:moveTo>
                <a:lnTo>
                  <a:pt x="9022" y="103510"/>
                </a:lnTo>
                <a:lnTo>
                  <a:pt x="10241" y="102901"/>
                </a:lnTo>
                <a:lnTo>
                  <a:pt x="7803" y="101681"/>
                </a:lnTo>
                <a:lnTo>
                  <a:pt x="5364" y="101681"/>
                </a:lnTo>
                <a:lnTo>
                  <a:pt x="4145" y="101072"/>
                </a:lnTo>
                <a:lnTo>
                  <a:pt x="4145" y="99853"/>
                </a:lnTo>
                <a:lnTo>
                  <a:pt x="2926" y="101681"/>
                </a:lnTo>
                <a:lnTo>
                  <a:pt x="4145" y="103510"/>
                </a:lnTo>
                <a:lnTo>
                  <a:pt x="9632" y="105949"/>
                </a:lnTo>
                <a:lnTo>
                  <a:pt x="11460" y="107168"/>
                </a:lnTo>
                <a:lnTo>
                  <a:pt x="12680" y="103510"/>
                </a:lnTo>
                <a:lnTo>
                  <a:pt x="12680" y="102291"/>
                </a:lnTo>
                <a:lnTo>
                  <a:pt x="10851" y="102901"/>
                </a:lnTo>
                <a:lnTo>
                  <a:pt x="10851" y="103510"/>
                </a:lnTo>
                <a:lnTo>
                  <a:pt x="10241" y="103510"/>
                </a:lnTo>
                <a:close/>
                <a:moveTo>
                  <a:pt x="25481" y="5974"/>
                </a:moveTo>
                <a:lnTo>
                  <a:pt x="26091" y="4755"/>
                </a:lnTo>
                <a:lnTo>
                  <a:pt x="26091" y="3536"/>
                </a:lnTo>
                <a:lnTo>
                  <a:pt x="24262" y="2926"/>
                </a:lnTo>
                <a:lnTo>
                  <a:pt x="23652" y="2926"/>
                </a:lnTo>
                <a:lnTo>
                  <a:pt x="21824" y="5974"/>
                </a:lnTo>
                <a:lnTo>
                  <a:pt x="22433" y="6584"/>
                </a:lnTo>
                <a:lnTo>
                  <a:pt x="24262" y="7803"/>
                </a:lnTo>
                <a:lnTo>
                  <a:pt x="24872" y="7803"/>
                </a:lnTo>
                <a:lnTo>
                  <a:pt x="25481" y="5974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 w="6096" cap="flat">
            <a:solidFill>
              <a:schemeClr val="bg1"/>
            </a:solidFill>
            <a:prstDash val="solid"/>
            <a:round/>
          </a:ln>
        </p:spPr>
        <p:txBody>
          <a:bodyPr anchor="ctr"/>
          <a:lstStyle/>
          <a:p>
            <a:pPr lvl="0">
              <a:defRPr/>
            </a:pPr>
            <a:endParaRPr lang="ko-KR" altLang="en-US"/>
          </a:p>
        </p:txBody>
      </p:sp>
      <p:pic>
        <p:nvPicPr>
          <p:cNvPr id="245" name="그림 24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624504" y="5654058"/>
            <a:ext cx="2567496" cy="120394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54D0A10-B3DB-2D62-777D-A54D6A655C8C}"/>
              </a:ext>
            </a:extLst>
          </p:cNvPr>
          <p:cNvSpPr txBox="1"/>
          <p:nvPr/>
        </p:nvSpPr>
        <p:spPr>
          <a:xfrm>
            <a:off x="1023546" y="1136165"/>
            <a:ext cx="2106539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600" dirty="0">
                <a:solidFill>
                  <a:schemeClr val="accent2"/>
                </a:solidFill>
              </a:rPr>
              <a:t>4-2. Detail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011171-9CC2-AAEB-401D-A81840D87B25}"/>
              </a:ext>
            </a:extLst>
          </p:cNvPr>
          <p:cNvSpPr txBox="1"/>
          <p:nvPr/>
        </p:nvSpPr>
        <p:spPr>
          <a:xfrm>
            <a:off x="1181100" y="2152650"/>
            <a:ext cx="5819775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1) sample</a:t>
            </a:r>
            <a:r>
              <a:rPr lang="ko-KR" altLang="en-US" sz="2000" b="1" dirty="0"/>
              <a:t> 복제</a:t>
            </a:r>
            <a:r>
              <a:rPr lang="en-US" altLang="ko-KR" sz="2000" b="1" dirty="0"/>
              <a:t> </a:t>
            </a:r>
            <a:endParaRPr lang="ko-KR" altLang="en-US" sz="20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69DF040-C626-47C8-0352-0EE5A17C1204}"/>
              </a:ext>
            </a:extLst>
          </p:cNvPr>
          <p:cNvSpPr txBox="1"/>
          <p:nvPr/>
        </p:nvSpPr>
        <p:spPr>
          <a:xfrm>
            <a:off x="1074182" y="2782699"/>
            <a:ext cx="5292751" cy="88036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작가가 선택한 대표 이미지를 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Seed</a:t>
            </a:r>
            <a:r>
              <a:rPr lang="ko-KR" altLang="en-US" dirty="0"/>
              <a:t>와 </a:t>
            </a:r>
            <a:r>
              <a:rPr lang="en-US" altLang="ko-KR" dirty="0"/>
              <a:t>Tag</a:t>
            </a:r>
            <a:r>
              <a:rPr lang="ko-KR" altLang="en-US" dirty="0"/>
              <a:t>로 </a:t>
            </a:r>
            <a:r>
              <a:rPr lang="en-US" altLang="ko-KR" dirty="0"/>
              <a:t>sample </a:t>
            </a:r>
            <a:r>
              <a:rPr lang="ko-KR" altLang="en-US" dirty="0"/>
              <a:t>복제 </a:t>
            </a:r>
            <a:r>
              <a:rPr lang="en-US" altLang="ko-KR" dirty="0"/>
              <a:t>(20</a:t>
            </a:r>
            <a:r>
              <a:rPr lang="ko-KR" altLang="en-US" dirty="0"/>
              <a:t>장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579363DF-62E3-FF79-A250-CB890776A19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567" y="3608129"/>
            <a:ext cx="4256166" cy="3165422"/>
          </a:xfrm>
          <a:prstGeom prst="rect">
            <a:avLst/>
          </a:prstGeom>
          <a:noFill/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C1E607F-89ED-5C82-6736-7C2A67F633E8}"/>
              </a:ext>
            </a:extLst>
          </p:cNvPr>
          <p:cNvSpPr txBox="1"/>
          <p:nvPr/>
        </p:nvSpPr>
        <p:spPr>
          <a:xfrm>
            <a:off x="4876800" y="5367549"/>
            <a:ext cx="2997200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Ex) a man (seed : 1232)</a:t>
            </a:r>
            <a:endParaRPr lang="ko-KR" altLang="en-US" sz="2000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7591C410-A87C-25A7-2251-2990F4CA2D6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2548" y="1531233"/>
            <a:ext cx="1574800" cy="15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8017853F-9A02-4686-4902-6A848CF7F376}"/>
              </a:ext>
            </a:extLst>
          </p:cNvPr>
          <p:cNvSpPr>
            <a:spLocks/>
          </p:cNvSpPr>
          <p:nvPr/>
        </p:nvSpPr>
        <p:spPr>
          <a:xfrm>
            <a:off x="7315200" y="2114798"/>
            <a:ext cx="589280" cy="40767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B2B2B2"/>
          </a:solidFill>
          <a:ln w="19050">
            <a:solidFill>
              <a:sysClr val="window" lastClr="FFFFFF"/>
            </a:solidFill>
            <a:miter lim="800000"/>
          </a:ln>
          <a:effectLst>
            <a:softEdge rad="31750"/>
          </a:effectLst>
        </p:spPr>
        <p:txBody>
          <a:bodyPr anchor="ctr"/>
          <a:lstStyle/>
          <a:p>
            <a:endParaRPr lang="ko-KR" altLang="en-US"/>
          </a:p>
        </p:txBody>
      </p:sp>
      <p:pic>
        <p:nvPicPr>
          <p:cNvPr id="21" name="그림 20" descr="Duplicate icon 스톡 벡터, 로열티-프리 Duplicate icon 일러스트레이션 - 페이지 %3$d - Page 4 |  Depositphotos">
            <a:extLst>
              <a:ext uri="{FF2B5EF4-FFF2-40B4-BE49-F238E27FC236}">
                <a16:creationId xmlns:a16="http://schemas.microsoft.com/office/drawing/2014/main" id="{F5DE102F-4260-5D60-028F-34BA7E105D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2954" y="1698753"/>
            <a:ext cx="1295506" cy="1295506"/>
          </a:xfrm>
          <a:prstGeom prst="rect">
            <a:avLst/>
          </a:prstGeom>
          <a:noFill/>
        </p:spPr>
      </p:pic>
      <p:sp>
        <p:nvSpPr>
          <p:cNvPr id="22" name="Text Box 8">
            <a:extLst>
              <a:ext uri="{FF2B5EF4-FFF2-40B4-BE49-F238E27FC236}">
                <a16:creationId xmlns:a16="http://schemas.microsoft.com/office/drawing/2014/main" id="{4220FD8F-C31B-1A99-240D-297C4D67FDA0}"/>
              </a:ext>
            </a:extLst>
          </p:cNvPr>
          <p:cNvSpPr txBox="1">
            <a:spLocks/>
          </p:cNvSpPr>
          <p:nvPr/>
        </p:nvSpPr>
        <p:spPr>
          <a:xfrm>
            <a:off x="7609840" y="3117116"/>
            <a:ext cx="4096994" cy="757709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sz="1600" kern="1200" dirty="0">
                <a:solidFill>
                  <a:srgbClr val="000000"/>
                </a:solidFill>
                <a:effectLst/>
                <a:latin typeface="+mn-ea"/>
              </a:rPr>
              <a:t>다양한 각도</a:t>
            </a:r>
            <a:r>
              <a:rPr lang="en-US" sz="1600" kern="120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sz="1600" kern="1200" dirty="0">
                <a:solidFill>
                  <a:srgbClr val="000000"/>
                </a:solidFill>
                <a:effectLst/>
                <a:latin typeface="+mn-ea"/>
              </a:rPr>
              <a:t>표정</a:t>
            </a:r>
            <a:r>
              <a:rPr lang="en-US" sz="1600" kern="120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sz="1600" kern="1200" dirty="0">
                <a:solidFill>
                  <a:srgbClr val="000000"/>
                </a:solidFill>
                <a:effectLst/>
                <a:latin typeface="+mn-ea"/>
              </a:rPr>
              <a:t>배경에 대해서 복제</a:t>
            </a:r>
            <a:endParaRPr lang="ko-KR" sz="1600" dirty="0">
              <a:solidFill>
                <a:srgbClr val="000000"/>
              </a:solidFill>
              <a:effectLst/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41279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2"/>
            <a:ext cx="24384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2438400" y="-2"/>
            <a:ext cx="2438400" cy="1604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4876800" y="-2"/>
            <a:ext cx="2438400" cy="1604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73152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97536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60421" y="304800"/>
            <a:ext cx="759694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600">
                <a:solidFill>
                  <a:schemeClr val="accent2"/>
                </a:solidFill>
                <a:latin typeface="+mj-lt"/>
              </a:rPr>
              <a:t>Part 2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61630" y="320188"/>
            <a:ext cx="1891865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600" dirty="0">
                <a:solidFill>
                  <a:schemeClr val="accent2"/>
                </a:solidFill>
              </a:rPr>
              <a:t>AI design</a:t>
            </a:r>
          </a:p>
        </p:txBody>
      </p:sp>
      <p:cxnSp>
        <p:nvCxnSpPr>
          <p:cNvPr id="11" name="직선 연결선 10"/>
          <p:cNvCxnSpPr/>
          <p:nvPr/>
        </p:nvCxnSpPr>
        <p:spPr>
          <a:xfrm>
            <a:off x="1061630" y="1097280"/>
            <a:ext cx="111303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" name="자유형: 도형 211"/>
          <p:cNvSpPr/>
          <p:nvPr/>
        </p:nvSpPr>
        <p:spPr>
          <a:xfrm>
            <a:off x="1412240" y="4826526"/>
            <a:ext cx="20944" cy="99483"/>
          </a:xfrm>
          <a:custGeom>
            <a:avLst/>
            <a:gdLst>
              <a:gd name="connsiteX0" fmla="*/ 19995 w 24384"/>
              <a:gd name="connsiteY0" fmla="*/ 108997 h 115824"/>
              <a:gd name="connsiteX1" fmla="*/ 19995 w 24384"/>
              <a:gd name="connsiteY1" fmla="*/ 108997 h 115824"/>
              <a:gd name="connsiteX2" fmla="*/ 18776 w 24384"/>
              <a:gd name="connsiteY2" fmla="*/ 110825 h 115824"/>
              <a:gd name="connsiteX3" fmla="*/ 18776 w 24384"/>
              <a:gd name="connsiteY3" fmla="*/ 112045 h 115824"/>
              <a:gd name="connsiteX4" fmla="*/ 21214 w 24384"/>
              <a:gd name="connsiteY4" fmla="*/ 114483 h 115824"/>
              <a:gd name="connsiteX5" fmla="*/ 19995 w 24384"/>
              <a:gd name="connsiteY5" fmla="*/ 108997 h 115824"/>
              <a:gd name="connsiteX6" fmla="*/ 10241 w 24384"/>
              <a:gd name="connsiteY6" fmla="*/ 103510 h 115824"/>
              <a:gd name="connsiteX7" fmla="*/ 9022 w 24384"/>
              <a:gd name="connsiteY7" fmla="*/ 103510 h 115824"/>
              <a:gd name="connsiteX8" fmla="*/ 10241 w 24384"/>
              <a:gd name="connsiteY8" fmla="*/ 102901 h 115824"/>
              <a:gd name="connsiteX9" fmla="*/ 7803 w 24384"/>
              <a:gd name="connsiteY9" fmla="*/ 101681 h 115824"/>
              <a:gd name="connsiteX10" fmla="*/ 5364 w 24384"/>
              <a:gd name="connsiteY10" fmla="*/ 101681 h 115824"/>
              <a:gd name="connsiteX11" fmla="*/ 4145 w 24384"/>
              <a:gd name="connsiteY11" fmla="*/ 101072 h 115824"/>
              <a:gd name="connsiteX12" fmla="*/ 4145 w 24384"/>
              <a:gd name="connsiteY12" fmla="*/ 99853 h 115824"/>
              <a:gd name="connsiteX13" fmla="*/ 2926 w 24384"/>
              <a:gd name="connsiteY13" fmla="*/ 101681 h 115824"/>
              <a:gd name="connsiteX14" fmla="*/ 4145 w 24384"/>
              <a:gd name="connsiteY14" fmla="*/ 103510 h 115824"/>
              <a:gd name="connsiteX15" fmla="*/ 9632 w 24384"/>
              <a:gd name="connsiteY15" fmla="*/ 105949 h 115824"/>
              <a:gd name="connsiteX16" fmla="*/ 11460 w 24384"/>
              <a:gd name="connsiteY16" fmla="*/ 107168 h 115824"/>
              <a:gd name="connsiteX17" fmla="*/ 12680 w 24384"/>
              <a:gd name="connsiteY17" fmla="*/ 103510 h 115824"/>
              <a:gd name="connsiteX18" fmla="*/ 12680 w 24384"/>
              <a:gd name="connsiteY18" fmla="*/ 102291 h 115824"/>
              <a:gd name="connsiteX19" fmla="*/ 10851 w 24384"/>
              <a:gd name="connsiteY19" fmla="*/ 102901 h 115824"/>
              <a:gd name="connsiteX20" fmla="*/ 10851 w 24384"/>
              <a:gd name="connsiteY20" fmla="*/ 103510 h 115824"/>
              <a:gd name="connsiteX21" fmla="*/ 10241 w 24384"/>
              <a:gd name="connsiteY21" fmla="*/ 103510 h 115824"/>
              <a:gd name="connsiteX22" fmla="*/ 25481 w 24384"/>
              <a:gd name="connsiteY22" fmla="*/ 5974 h 115824"/>
              <a:gd name="connsiteX23" fmla="*/ 26091 w 24384"/>
              <a:gd name="connsiteY23" fmla="*/ 4755 h 115824"/>
              <a:gd name="connsiteX24" fmla="*/ 26091 w 24384"/>
              <a:gd name="connsiteY24" fmla="*/ 3536 h 115824"/>
              <a:gd name="connsiteX25" fmla="*/ 24262 w 24384"/>
              <a:gd name="connsiteY25" fmla="*/ 2926 h 115824"/>
              <a:gd name="connsiteX26" fmla="*/ 23652 w 24384"/>
              <a:gd name="connsiteY26" fmla="*/ 2926 h 115824"/>
              <a:gd name="connsiteX27" fmla="*/ 21824 w 24384"/>
              <a:gd name="connsiteY27" fmla="*/ 5974 h 115824"/>
              <a:gd name="connsiteX28" fmla="*/ 22433 w 24384"/>
              <a:gd name="connsiteY28" fmla="*/ 6584 h 115824"/>
              <a:gd name="connsiteX29" fmla="*/ 24262 w 24384"/>
              <a:gd name="connsiteY29" fmla="*/ 7803 h 115824"/>
              <a:gd name="connsiteX30" fmla="*/ 24872 w 24384"/>
              <a:gd name="connsiteY30" fmla="*/ 7803 h 115824"/>
              <a:gd name="connsiteX31" fmla="*/ 25481 w 24384"/>
              <a:gd name="connsiteY31" fmla="*/ 5974 h 115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24384" h="115824">
                <a:moveTo>
                  <a:pt x="19995" y="108997"/>
                </a:moveTo>
                <a:lnTo>
                  <a:pt x="19995" y="108997"/>
                </a:lnTo>
                <a:lnTo>
                  <a:pt x="18776" y="110825"/>
                </a:lnTo>
                <a:lnTo>
                  <a:pt x="18776" y="112045"/>
                </a:lnTo>
                <a:lnTo>
                  <a:pt x="21214" y="114483"/>
                </a:lnTo>
                <a:lnTo>
                  <a:pt x="19995" y="108997"/>
                </a:lnTo>
                <a:close/>
                <a:moveTo>
                  <a:pt x="10241" y="103510"/>
                </a:moveTo>
                <a:lnTo>
                  <a:pt x="9022" y="103510"/>
                </a:lnTo>
                <a:lnTo>
                  <a:pt x="10241" y="102901"/>
                </a:lnTo>
                <a:lnTo>
                  <a:pt x="7803" y="101681"/>
                </a:lnTo>
                <a:lnTo>
                  <a:pt x="5364" y="101681"/>
                </a:lnTo>
                <a:lnTo>
                  <a:pt x="4145" y="101072"/>
                </a:lnTo>
                <a:lnTo>
                  <a:pt x="4145" y="99853"/>
                </a:lnTo>
                <a:lnTo>
                  <a:pt x="2926" y="101681"/>
                </a:lnTo>
                <a:lnTo>
                  <a:pt x="4145" y="103510"/>
                </a:lnTo>
                <a:lnTo>
                  <a:pt x="9632" y="105949"/>
                </a:lnTo>
                <a:lnTo>
                  <a:pt x="11460" y="107168"/>
                </a:lnTo>
                <a:lnTo>
                  <a:pt x="12680" y="103510"/>
                </a:lnTo>
                <a:lnTo>
                  <a:pt x="12680" y="102291"/>
                </a:lnTo>
                <a:lnTo>
                  <a:pt x="10851" y="102901"/>
                </a:lnTo>
                <a:lnTo>
                  <a:pt x="10851" y="103510"/>
                </a:lnTo>
                <a:lnTo>
                  <a:pt x="10241" y="103510"/>
                </a:lnTo>
                <a:close/>
                <a:moveTo>
                  <a:pt x="25481" y="5974"/>
                </a:moveTo>
                <a:lnTo>
                  <a:pt x="26091" y="4755"/>
                </a:lnTo>
                <a:lnTo>
                  <a:pt x="26091" y="3536"/>
                </a:lnTo>
                <a:lnTo>
                  <a:pt x="24262" y="2926"/>
                </a:lnTo>
                <a:lnTo>
                  <a:pt x="23652" y="2926"/>
                </a:lnTo>
                <a:lnTo>
                  <a:pt x="21824" y="5974"/>
                </a:lnTo>
                <a:lnTo>
                  <a:pt x="22433" y="6584"/>
                </a:lnTo>
                <a:lnTo>
                  <a:pt x="24262" y="7803"/>
                </a:lnTo>
                <a:lnTo>
                  <a:pt x="24872" y="7803"/>
                </a:lnTo>
                <a:lnTo>
                  <a:pt x="25481" y="5974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 w="6096" cap="flat">
            <a:solidFill>
              <a:schemeClr val="bg1"/>
            </a:solidFill>
            <a:prstDash val="solid"/>
            <a:round/>
          </a:ln>
        </p:spPr>
        <p:txBody>
          <a:bodyPr anchor="ctr"/>
          <a:lstStyle/>
          <a:p>
            <a:pPr lvl="0">
              <a:defRPr/>
            </a:pPr>
            <a:endParaRPr lang="ko-KR" altLang="en-US"/>
          </a:p>
        </p:txBody>
      </p:sp>
      <p:pic>
        <p:nvPicPr>
          <p:cNvPr id="245" name="그림 24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624504" y="5654058"/>
            <a:ext cx="2567496" cy="120394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54D0A10-B3DB-2D62-777D-A54D6A655C8C}"/>
              </a:ext>
            </a:extLst>
          </p:cNvPr>
          <p:cNvSpPr txBox="1"/>
          <p:nvPr/>
        </p:nvSpPr>
        <p:spPr>
          <a:xfrm>
            <a:off x="1023546" y="1136165"/>
            <a:ext cx="2106539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600" dirty="0">
                <a:solidFill>
                  <a:schemeClr val="accent2"/>
                </a:solidFill>
              </a:rPr>
              <a:t>4-2. Detail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EAFD3190-053A-6ED4-4AAF-2298BC7C5F4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7055" y="2867632"/>
            <a:ext cx="5539609" cy="23824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그림 12" descr="Duplicate icon 스톡 벡터, 로열티-프리 Duplicate icon 일러스트레이션 - 페이지 %3$d - Page 4 |  Depositphotos">
            <a:extLst>
              <a:ext uri="{FF2B5EF4-FFF2-40B4-BE49-F238E27FC236}">
                <a16:creationId xmlns:a16="http://schemas.microsoft.com/office/drawing/2014/main" id="{AC37BEF9-F69E-8038-34FB-835DEEDD6C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4073" y="2073614"/>
            <a:ext cx="1295506" cy="1295506"/>
          </a:xfrm>
          <a:prstGeom prst="rect">
            <a:avLst/>
          </a:prstGeom>
          <a:noFill/>
        </p:spPr>
      </p:pic>
      <p:sp>
        <p:nvSpPr>
          <p:cNvPr id="14" name="Text Box 8">
            <a:extLst>
              <a:ext uri="{FF2B5EF4-FFF2-40B4-BE49-F238E27FC236}">
                <a16:creationId xmlns:a16="http://schemas.microsoft.com/office/drawing/2014/main" id="{997EE76A-C387-F6D8-D5BF-1CD14202E484}"/>
              </a:ext>
            </a:extLst>
          </p:cNvPr>
          <p:cNvSpPr txBox="1">
            <a:spLocks/>
          </p:cNvSpPr>
          <p:nvPr/>
        </p:nvSpPr>
        <p:spPr>
          <a:xfrm>
            <a:off x="1081588" y="3560602"/>
            <a:ext cx="4096994" cy="757709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1600" kern="1200" dirty="0">
                <a:solidFill>
                  <a:srgbClr val="000000"/>
                </a:solidFill>
                <a:effectLst/>
                <a:latin typeface="+mn-ea"/>
              </a:rPr>
              <a:t>복제된 이미지</a:t>
            </a:r>
            <a:r>
              <a:rPr lang="en-US" altLang="ko-KR" sz="1600" dirty="0">
                <a:solidFill>
                  <a:srgbClr val="000000"/>
                </a:solidFill>
                <a:latin typeface="+mn-ea"/>
              </a:rPr>
              <a:t> (20</a:t>
            </a:r>
            <a:r>
              <a:rPr lang="ko-KR" altLang="en-US" sz="1600" dirty="0">
                <a:solidFill>
                  <a:srgbClr val="000000"/>
                </a:solidFill>
                <a:latin typeface="+mn-ea"/>
              </a:rPr>
              <a:t>장</a:t>
            </a:r>
            <a:r>
              <a:rPr lang="en-US" altLang="ko-KR" sz="1600" dirty="0">
                <a:solidFill>
                  <a:srgbClr val="000000"/>
                </a:solidFill>
                <a:latin typeface="+mn-ea"/>
              </a:rPr>
              <a:t>)</a:t>
            </a:r>
            <a:endParaRPr lang="ko-KR" sz="1600" dirty="0">
              <a:solidFill>
                <a:srgbClr val="000000"/>
              </a:solidFill>
              <a:effectLst/>
              <a:latin typeface="+mn-ea"/>
            </a:endParaRPr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AD2265F1-894B-2397-6B9B-24FBE72E0B90}"/>
              </a:ext>
            </a:extLst>
          </p:cNvPr>
          <p:cNvSpPr/>
          <p:nvPr/>
        </p:nvSpPr>
        <p:spPr>
          <a:xfrm>
            <a:off x="3548414" y="3842707"/>
            <a:ext cx="408641" cy="227823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89773EFC-8104-8543-0F44-370104526383}"/>
              </a:ext>
            </a:extLst>
          </p:cNvPr>
          <p:cNvSpPr/>
          <p:nvPr/>
        </p:nvSpPr>
        <p:spPr>
          <a:xfrm>
            <a:off x="9768852" y="3807003"/>
            <a:ext cx="408641" cy="227823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948B349-051F-7BC8-2503-930F6F759DBF}"/>
              </a:ext>
            </a:extLst>
          </p:cNvPr>
          <p:cNvSpPr txBox="1"/>
          <p:nvPr/>
        </p:nvSpPr>
        <p:spPr>
          <a:xfrm>
            <a:off x="10345939" y="3712960"/>
            <a:ext cx="61060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dirty="0"/>
              <a:t>.</a:t>
            </a:r>
            <a:r>
              <a:rPr lang="en-US" altLang="ko-KR" sz="1800" b="1" dirty="0" err="1"/>
              <a:t>ckpt</a:t>
            </a:r>
            <a:r>
              <a:rPr lang="en-US" altLang="ko-KR" sz="1800" b="1" dirty="0"/>
              <a:t> file</a:t>
            </a:r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2ADD3E4-AC6F-2CD3-23FD-B6BC634F0113}"/>
              </a:ext>
            </a:extLst>
          </p:cNvPr>
          <p:cNvSpPr txBox="1"/>
          <p:nvPr/>
        </p:nvSpPr>
        <p:spPr>
          <a:xfrm>
            <a:off x="196574" y="4787893"/>
            <a:ext cx="3760481" cy="92333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등장인물 별명</a:t>
            </a:r>
            <a:br>
              <a:rPr lang="en-US" altLang="ko-KR" dirty="0"/>
            </a:br>
            <a:r>
              <a:rPr lang="en-US" altLang="ko-KR" dirty="0"/>
              <a:t>(instance</a:t>
            </a:r>
            <a:r>
              <a:rPr lang="ko-KR" altLang="en-US" dirty="0"/>
              <a:t> </a:t>
            </a:r>
            <a:r>
              <a:rPr lang="en-US" altLang="ko-KR" dirty="0"/>
              <a:t>prompt)</a:t>
            </a:r>
            <a:br>
              <a:rPr lang="en-US" altLang="ko-KR" dirty="0"/>
            </a:br>
            <a:r>
              <a:rPr lang="en-US" altLang="ko-KR" dirty="0"/>
              <a:t>ex) </a:t>
            </a:r>
            <a:r>
              <a:rPr lang="en-US" altLang="ko-KR" dirty="0" err="1"/>
              <a:t>zwx</a:t>
            </a:r>
            <a:endParaRPr lang="ko-KR" altLang="en-US" dirty="0"/>
          </a:p>
        </p:txBody>
      </p:sp>
      <p:sp>
        <p:nvSpPr>
          <p:cNvPr id="21" name="십자형 20">
            <a:extLst>
              <a:ext uri="{FF2B5EF4-FFF2-40B4-BE49-F238E27FC236}">
                <a16:creationId xmlns:a16="http://schemas.microsoft.com/office/drawing/2014/main" id="{9965ABCD-7001-0CAB-91AF-1B02C06B320E}"/>
              </a:ext>
            </a:extLst>
          </p:cNvPr>
          <p:cNvSpPr/>
          <p:nvPr/>
        </p:nvSpPr>
        <p:spPr>
          <a:xfrm>
            <a:off x="1793357" y="4058836"/>
            <a:ext cx="566913" cy="537575"/>
          </a:xfrm>
          <a:prstGeom prst="plus">
            <a:avLst>
              <a:gd name="adj" fmla="val 41461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365457A-5CF4-A5BE-42E5-95CEE8713ABF}"/>
              </a:ext>
            </a:extLst>
          </p:cNvPr>
          <p:cNvSpPr txBox="1"/>
          <p:nvPr/>
        </p:nvSpPr>
        <p:spPr>
          <a:xfrm>
            <a:off x="3548414" y="1920982"/>
            <a:ext cx="5819775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2) process </a:t>
            </a:r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580252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2"/>
            <a:ext cx="24384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2438400" y="-2"/>
            <a:ext cx="2438400" cy="1604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4876800" y="-2"/>
            <a:ext cx="2438400" cy="1604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73152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97536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60421" y="304800"/>
            <a:ext cx="759694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600">
                <a:solidFill>
                  <a:schemeClr val="accent2"/>
                </a:solidFill>
                <a:latin typeface="+mj-lt"/>
              </a:rPr>
              <a:t>Part 2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61630" y="320188"/>
            <a:ext cx="1891865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600" dirty="0">
                <a:solidFill>
                  <a:schemeClr val="accent2"/>
                </a:solidFill>
              </a:rPr>
              <a:t>AI design</a:t>
            </a:r>
          </a:p>
        </p:txBody>
      </p:sp>
      <p:cxnSp>
        <p:nvCxnSpPr>
          <p:cNvPr id="11" name="직선 연결선 10"/>
          <p:cNvCxnSpPr/>
          <p:nvPr/>
        </p:nvCxnSpPr>
        <p:spPr>
          <a:xfrm>
            <a:off x="1061630" y="1097280"/>
            <a:ext cx="111303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" name="자유형: 도형 211"/>
          <p:cNvSpPr/>
          <p:nvPr/>
        </p:nvSpPr>
        <p:spPr>
          <a:xfrm>
            <a:off x="1412240" y="4826526"/>
            <a:ext cx="20944" cy="99483"/>
          </a:xfrm>
          <a:custGeom>
            <a:avLst/>
            <a:gdLst>
              <a:gd name="connsiteX0" fmla="*/ 19995 w 24384"/>
              <a:gd name="connsiteY0" fmla="*/ 108997 h 115824"/>
              <a:gd name="connsiteX1" fmla="*/ 19995 w 24384"/>
              <a:gd name="connsiteY1" fmla="*/ 108997 h 115824"/>
              <a:gd name="connsiteX2" fmla="*/ 18776 w 24384"/>
              <a:gd name="connsiteY2" fmla="*/ 110825 h 115824"/>
              <a:gd name="connsiteX3" fmla="*/ 18776 w 24384"/>
              <a:gd name="connsiteY3" fmla="*/ 112045 h 115824"/>
              <a:gd name="connsiteX4" fmla="*/ 21214 w 24384"/>
              <a:gd name="connsiteY4" fmla="*/ 114483 h 115824"/>
              <a:gd name="connsiteX5" fmla="*/ 19995 w 24384"/>
              <a:gd name="connsiteY5" fmla="*/ 108997 h 115824"/>
              <a:gd name="connsiteX6" fmla="*/ 10241 w 24384"/>
              <a:gd name="connsiteY6" fmla="*/ 103510 h 115824"/>
              <a:gd name="connsiteX7" fmla="*/ 9022 w 24384"/>
              <a:gd name="connsiteY7" fmla="*/ 103510 h 115824"/>
              <a:gd name="connsiteX8" fmla="*/ 10241 w 24384"/>
              <a:gd name="connsiteY8" fmla="*/ 102901 h 115824"/>
              <a:gd name="connsiteX9" fmla="*/ 7803 w 24384"/>
              <a:gd name="connsiteY9" fmla="*/ 101681 h 115824"/>
              <a:gd name="connsiteX10" fmla="*/ 5364 w 24384"/>
              <a:gd name="connsiteY10" fmla="*/ 101681 h 115824"/>
              <a:gd name="connsiteX11" fmla="*/ 4145 w 24384"/>
              <a:gd name="connsiteY11" fmla="*/ 101072 h 115824"/>
              <a:gd name="connsiteX12" fmla="*/ 4145 w 24384"/>
              <a:gd name="connsiteY12" fmla="*/ 99853 h 115824"/>
              <a:gd name="connsiteX13" fmla="*/ 2926 w 24384"/>
              <a:gd name="connsiteY13" fmla="*/ 101681 h 115824"/>
              <a:gd name="connsiteX14" fmla="*/ 4145 w 24384"/>
              <a:gd name="connsiteY14" fmla="*/ 103510 h 115824"/>
              <a:gd name="connsiteX15" fmla="*/ 9632 w 24384"/>
              <a:gd name="connsiteY15" fmla="*/ 105949 h 115824"/>
              <a:gd name="connsiteX16" fmla="*/ 11460 w 24384"/>
              <a:gd name="connsiteY16" fmla="*/ 107168 h 115824"/>
              <a:gd name="connsiteX17" fmla="*/ 12680 w 24384"/>
              <a:gd name="connsiteY17" fmla="*/ 103510 h 115824"/>
              <a:gd name="connsiteX18" fmla="*/ 12680 w 24384"/>
              <a:gd name="connsiteY18" fmla="*/ 102291 h 115824"/>
              <a:gd name="connsiteX19" fmla="*/ 10851 w 24384"/>
              <a:gd name="connsiteY19" fmla="*/ 102901 h 115824"/>
              <a:gd name="connsiteX20" fmla="*/ 10851 w 24384"/>
              <a:gd name="connsiteY20" fmla="*/ 103510 h 115824"/>
              <a:gd name="connsiteX21" fmla="*/ 10241 w 24384"/>
              <a:gd name="connsiteY21" fmla="*/ 103510 h 115824"/>
              <a:gd name="connsiteX22" fmla="*/ 25481 w 24384"/>
              <a:gd name="connsiteY22" fmla="*/ 5974 h 115824"/>
              <a:gd name="connsiteX23" fmla="*/ 26091 w 24384"/>
              <a:gd name="connsiteY23" fmla="*/ 4755 h 115824"/>
              <a:gd name="connsiteX24" fmla="*/ 26091 w 24384"/>
              <a:gd name="connsiteY24" fmla="*/ 3536 h 115824"/>
              <a:gd name="connsiteX25" fmla="*/ 24262 w 24384"/>
              <a:gd name="connsiteY25" fmla="*/ 2926 h 115824"/>
              <a:gd name="connsiteX26" fmla="*/ 23652 w 24384"/>
              <a:gd name="connsiteY26" fmla="*/ 2926 h 115824"/>
              <a:gd name="connsiteX27" fmla="*/ 21824 w 24384"/>
              <a:gd name="connsiteY27" fmla="*/ 5974 h 115824"/>
              <a:gd name="connsiteX28" fmla="*/ 22433 w 24384"/>
              <a:gd name="connsiteY28" fmla="*/ 6584 h 115824"/>
              <a:gd name="connsiteX29" fmla="*/ 24262 w 24384"/>
              <a:gd name="connsiteY29" fmla="*/ 7803 h 115824"/>
              <a:gd name="connsiteX30" fmla="*/ 24872 w 24384"/>
              <a:gd name="connsiteY30" fmla="*/ 7803 h 115824"/>
              <a:gd name="connsiteX31" fmla="*/ 25481 w 24384"/>
              <a:gd name="connsiteY31" fmla="*/ 5974 h 115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24384" h="115824">
                <a:moveTo>
                  <a:pt x="19995" y="108997"/>
                </a:moveTo>
                <a:lnTo>
                  <a:pt x="19995" y="108997"/>
                </a:lnTo>
                <a:lnTo>
                  <a:pt x="18776" y="110825"/>
                </a:lnTo>
                <a:lnTo>
                  <a:pt x="18776" y="112045"/>
                </a:lnTo>
                <a:lnTo>
                  <a:pt x="21214" y="114483"/>
                </a:lnTo>
                <a:lnTo>
                  <a:pt x="19995" y="108997"/>
                </a:lnTo>
                <a:close/>
                <a:moveTo>
                  <a:pt x="10241" y="103510"/>
                </a:moveTo>
                <a:lnTo>
                  <a:pt x="9022" y="103510"/>
                </a:lnTo>
                <a:lnTo>
                  <a:pt x="10241" y="102901"/>
                </a:lnTo>
                <a:lnTo>
                  <a:pt x="7803" y="101681"/>
                </a:lnTo>
                <a:lnTo>
                  <a:pt x="5364" y="101681"/>
                </a:lnTo>
                <a:lnTo>
                  <a:pt x="4145" y="101072"/>
                </a:lnTo>
                <a:lnTo>
                  <a:pt x="4145" y="99853"/>
                </a:lnTo>
                <a:lnTo>
                  <a:pt x="2926" y="101681"/>
                </a:lnTo>
                <a:lnTo>
                  <a:pt x="4145" y="103510"/>
                </a:lnTo>
                <a:lnTo>
                  <a:pt x="9632" y="105949"/>
                </a:lnTo>
                <a:lnTo>
                  <a:pt x="11460" y="107168"/>
                </a:lnTo>
                <a:lnTo>
                  <a:pt x="12680" y="103510"/>
                </a:lnTo>
                <a:lnTo>
                  <a:pt x="12680" y="102291"/>
                </a:lnTo>
                <a:lnTo>
                  <a:pt x="10851" y="102901"/>
                </a:lnTo>
                <a:lnTo>
                  <a:pt x="10851" y="103510"/>
                </a:lnTo>
                <a:lnTo>
                  <a:pt x="10241" y="103510"/>
                </a:lnTo>
                <a:close/>
                <a:moveTo>
                  <a:pt x="25481" y="5974"/>
                </a:moveTo>
                <a:lnTo>
                  <a:pt x="26091" y="4755"/>
                </a:lnTo>
                <a:lnTo>
                  <a:pt x="26091" y="3536"/>
                </a:lnTo>
                <a:lnTo>
                  <a:pt x="24262" y="2926"/>
                </a:lnTo>
                <a:lnTo>
                  <a:pt x="23652" y="2926"/>
                </a:lnTo>
                <a:lnTo>
                  <a:pt x="21824" y="5974"/>
                </a:lnTo>
                <a:lnTo>
                  <a:pt x="22433" y="6584"/>
                </a:lnTo>
                <a:lnTo>
                  <a:pt x="24262" y="7803"/>
                </a:lnTo>
                <a:lnTo>
                  <a:pt x="24872" y="7803"/>
                </a:lnTo>
                <a:lnTo>
                  <a:pt x="25481" y="5974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 w="6096" cap="flat">
            <a:solidFill>
              <a:schemeClr val="bg1"/>
            </a:solidFill>
            <a:prstDash val="solid"/>
            <a:round/>
          </a:ln>
        </p:spPr>
        <p:txBody>
          <a:bodyPr anchor="ctr"/>
          <a:lstStyle/>
          <a:p>
            <a:pPr lvl="0">
              <a:defRPr/>
            </a:pPr>
            <a:endParaRPr lang="ko-KR" altLang="en-US"/>
          </a:p>
        </p:txBody>
      </p:sp>
      <p:pic>
        <p:nvPicPr>
          <p:cNvPr id="245" name="그림 24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624504" y="5654058"/>
            <a:ext cx="2567496" cy="120394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54D0A10-B3DB-2D62-777D-A54D6A655C8C}"/>
              </a:ext>
            </a:extLst>
          </p:cNvPr>
          <p:cNvSpPr txBox="1"/>
          <p:nvPr/>
        </p:nvSpPr>
        <p:spPr>
          <a:xfrm>
            <a:off x="1023546" y="1136165"/>
            <a:ext cx="2106539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600" dirty="0">
                <a:solidFill>
                  <a:schemeClr val="accent2"/>
                </a:solidFill>
              </a:rPr>
              <a:t>4-2. Detail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011171-9CC2-AAEB-401D-A81840D87B25}"/>
              </a:ext>
            </a:extLst>
          </p:cNvPr>
          <p:cNvSpPr txBox="1"/>
          <p:nvPr/>
        </p:nvSpPr>
        <p:spPr>
          <a:xfrm>
            <a:off x="1181100" y="2152650"/>
            <a:ext cx="5819775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3) </a:t>
            </a:r>
            <a:r>
              <a:rPr lang="ko-KR" altLang="en-US" sz="2000" b="1" dirty="0"/>
              <a:t>복제한 </a:t>
            </a:r>
            <a:r>
              <a:rPr lang="en-US" altLang="ko-KR" sz="2000" b="1" dirty="0"/>
              <a:t>image</a:t>
            </a:r>
            <a:r>
              <a:rPr lang="ko-KR" altLang="en-US" sz="2000" b="1" dirty="0"/>
              <a:t>에 대해서 학습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402733D-FE23-3626-6523-99D3DDAC3DEB}"/>
              </a:ext>
            </a:extLst>
          </p:cNvPr>
          <p:cNvSpPr txBox="1"/>
          <p:nvPr/>
        </p:nvSpPr>
        <p:spPr>
          <a:xfrm>
            <a:off x="262467" y="2983135"/>
            <a:ext cx="6011800" cy="14130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algn="just" latinLnBrk="1">
              <a:lnSpc>
                <a:spcPct val="150000"/>
              </a:lnSpc>
              <a:spcAft>
                <a:spcPts val="800"/>
              </a:spcAft>
            </a:pPr>
            <a:r>
              <a:rPr lang="en-US" altLang="ko-KR" sz="18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바탕" panose="02030600000101010101" pitchFamily="18" charset="-127"/>
              </a:rPr>
              <a:t>        &lt;</a:t>
            </a:r>
            <a:r>
              <a:rPr lang="en-US" altLang="ko-KR" dirty="0" err="1">
                <a:solidFill>
                  <a:srgbClr val="000000"/>
                </a:solidFill>
                <a:latin typeface="맑은 고딕" panose="020B0503020000020004" pitchFamily="50" charset="-127"/>
                <a:ea typeface="바탕" panose="02030600000101010101" pitchFamily="18" charset="-127"/>
              </a:rPr>
              <a:t>D</a:t>
            </a:r>
            <a:r>
              <a:rPr lang="en-US" altLang="ko-KR" sz="180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바탕" panose="02030600000101010101" pitchFamily="18" charset="-127"/>
              </a:rPr>
              <a:t>reambooth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바탕" panose="02030600000101010101" pitchFamily="18" charset="-127"/>
              </a:rPr>
              <a:t> training&gt;</a:t>
            </a:r>
            <a:endParaRPr lang="ko-KR" altLang="ko-KR" sz="20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바탕" panose="02030600000101010101" pitchFamily="18" charset="-127"/>
            </a:endParaRPr>
          </a:p>
          <a:p>
            <a:pPr marL="457200" algn="just" latinLnBrk="1">
              <a:lnSpc>
                <a:spcPct val="150000"/>
              </a:lnSpc>
              <a:spcAft>
                <a:spcPts val="800"/>
              </a:spcAft>
            </a:pPr>
            <a:r>
              <a:rPr lang="en-US" altLang="ko-KR" sz="18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바탕" panose="02030600000101010101" pitchFamily="18" charset="-127"/>
              </a:rPr>
              <a:t>	                               Input : </a:t>
            </a:r>
            <a:endParaRPr lang="ko-KR" altLang="ko-KR" sz="20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바탕" panose="02030600000101010101" pitchFamily="18" charset="-127"/>
            </a:endParaRPr>
          </a:p>
          <a:p>
            <a:pPr marL="342900" lvl="0" indent="-342900" algn="just" fontAlgn="auto" latinLnBrk="1">
              <a:lnSpc>
                <a:spcPct val="150000"/>
              </a:lnSpc>
              <a:spcAft>
                <a:spcPts val="800"/>
              </a:spcAft>
              <a:buFont typeface="+mj-ea"/>
              <a:buAutoNum type="circleNumDbPlain"/>
            </a:pPr>
            <a:endParaRPr lang="ko-KR" altLang="ko-KR" sz="14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0C313C8-A8B5-7383-5ADF-1856FC4B1D98}"/>
              </a:ext>
            </a:extLst>
          </p:cNvPr>
          <p:cNvSpPr txBox="1"/>
          <p:nvPr/>
        </p:nvSpPr>
        <p:spPr>
          <a:xfrm>
            <a:off x="4989845" y="1136165"/>
            <a:ext cx="6728022" cy="51254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 fontAlgn="auto" latinLnBrk="1">
              <a:lnSpc>
                <a:spcPct val="150000"/>
              </a:lnSpc>
              <a:spcAft>
                <a:spcPts val="800"/>
              </a:spcAft>
              <a:buFont typeface="+mj-ea"/>
              <a:buAutoNum type="circleNumDbPlain"/>
            </a:pPr>
            <a:r>
              <a:rPr lang="en-US" altLang="ko-KR" sz="18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Times New Roman" panose="02020603050405020304" pitchFamily="18" charset="0"/>
              </a:rPr>
              <a:t>Scheduler: k_dpmpp_2</a:t>
            </a:r>
            <a:endParaRPr lang="ko-KR" altLang="ko-KR" sz="14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 fontAlgn="auto" latinLnBrk="1">
              <a:lnSpc>
                <a:spcPct val="150000"/>
              </a:lnSpc>
              <a:spcAft>
                <a:spcPts val="800"/>
              </a:spcAft>
              <a:buFont typeface="+mj-ea"/>
              <a:buAutoNum type="circleNumDbPlain"/>
            </a:pPr>
            <a:r>
              <a:rPr lang="en-US" altLang="ko-KR" sz="18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Times New Roman" panose="02020603050405020304" pitchFamily="18" charset="0"/>
              </a:rPr>
              <a:t>VAE : </a:t>
            </a:r>
            <a:r>
              <a:rPr lang="en-US" altLang="ko-KR" sz="180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Times New Roman" panose="02020603050405020304" pitchFamily="18" charset="0"/>
              </a:rPr>
              <a:t>stabilityai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Times New Roman" panose="02020603050405020304" pitchFamily="18" charset="0"/>
              </a:rPr>
              <a:t>/</a:t>
            </a:r>
            <a:r>
              <a:rPr lang="en-US" altLang="ko-KR" sz="180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Times New Roman" panose="02020603050405020304" pitchFamily="18" charset="0"/>
              </a:rPr>
              <a:t>sd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Times New Roman" panose="02020603050405020304" pitchFamily="18" charset="0"/>
              </a:rPr>
              <a:t>-</a:t>
            </a:r>
            <a:r>
              <a:rPr lang="en-US" altLang="ko-KR" sz="180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Times New Roman" panose="02020603050405020304" pitchFamily="18" charset="0"/>
              </a:rPr>
              <a:t>vae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Times New Roman" panose="02020603050405020304" pitchFamily="18" charset="0"/>
              </a:rPr>
              <a:t>-ft-</a:t>
            </a:r>
            <a:r>
              <a:rPr lang="en-US" altLang="ko-KR" sz="180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Times New Roman" panose="02020603050405020304" pitchFamily="18" charset="0"/>
              </a:rPr>
              <a:t>mse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Times New Roman" panose="02020603050405020304" pitchFamily="18" charset="0"/>
              </a:rPr>
              <a:t> or kl-f8-anime2 </a:t>
            </a:r>
            <a:endParaRPr lang="ko-KR" altLang="ko-KR" sz="14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 fontAlgn="auto" latinLnBrk="1">
              <a:lnSpc>
                <a:spcPct val="150000"/>
              </a:lnSpc>
              <a:spcAft>
                <a:spcPts val="800"/>
              </a:spcAft>
              <a:buFont typeface="+mj-ea"/>
              <a:buAutoNum type="circleNumDbPlain"/>
            </a:pPr>
            <a:r>
              <a:rPr lang="en-US" altLang="ko-KR" sz="180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Times New Roman" panose="02020603050405020304" pitchFamily="18" charset="0"/>
              </a:rPr>
              <a:t>Instance_prompt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Times New Roman" panose="02020603050405020304" pitchFamily="18" charset="0"/>
              </a:rPr>
              <a:t> : {instance token(ex. </a:t>
            </a:r>
            <a:r>
              <a:rPr lang="en-US" altLang="ko-KR" sz="180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Times New Roman" panose="02020603050405020304" pitchFamily="18" charset="0"/>
              </a:rPr>
              <a:t>zwx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Times New Roman" panose="02020603050405020304" pitchFamily="18" charset="0"/>
              </a:rPr>
              <a:t>)} person</a:t>
            </a:r>
            <a:endParaRPr lang="ko-KR" altLang="ko-KR" sz="14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 fontAlgn="auto" latinLnBrk="1">
              <a:lnSpc>
                <a:spcPct val="150000"/>
              </a:lnSpc>
              <a:spcAft>
                <a:spcPts val="800"/>
              </a:spcAft>
              <a:buFont typeface="+mj-ea"/>
              <a:buAutoNum type="circleNumDbPlain"/>
            </a:pPr>
            <a:r>
              <a:rPr lang="en-US" altLang="ko-KR" sz="180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Times New Roman" panose="02020603050405020304" pitchFamily="18" charset="0"/>
              </a:rPr>
              <a:t>Class_prompt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Times New Roman" panose="02020603050405020304" pitchFamily="18" charset="0"/>
              </a:rPr>
              <a:t>: person</a:t>
            </a:r>
            <a:endParaRPr lang="ko-KR" altLang="ko-KR" sz="14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 fontAlgn="auto" latinLnBrk="1">
              <a:lnSpc>
                <a:spcPct val="150000"/>
              </a:lnSpc>
              <a:spcAft>
                <a:spcPts val="800"/>
              </a:spcAft>
              <a:buFont typeface="+mj-ea"/>
              <a:buAutoNum type="circleNumDbPlain"/>
            </a:pPr>
            <a:r>
              <a:rPr lang="en-US" altLang="ko-KR" sz="180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Times New Roman" panose="02020603050405020304" pitchFamily="18" charset="0"/>
              </a:rPr>
              <a:t>prior_loss_weight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Times New Roman" panose="02020603050405020304" pitchFamily="18" charset="0"/>
              </a:rPr>
              <a:t>=1.0</a:t>
            </a:r>
            <a:endParaRPr lang="ko-KR" altLang="ko-KR" sz="14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 fontAlgn="auto" latinLnBrk="1">
              <a:lnSpc>
                <a:spcPct val="150000"/>
              </a:lnSpc>
              <a:spcAft>
                <a:spcPts val="800"/>
              </a:spcAft>
              <a:buFont typeface="+mj-ea"/>
              <a:buAutoNum type="circleNumDbPlain"/>
            </a:pPr>
            <a:r>
              <a:rPr lang="en-US" altLang="ko-KR" sz="180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Times New Roman" panose="02020603050405020304" pitchFamily="18" charset="0"/>
              </a:rPr>
              <a:t>learning_rate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Times New Roman" panose="02020603050405020304" pitchFamily="18" charset="0"/>
              </a:rPr>
              <a:t>=1e-6</a:t>
            </a:r>
            <a:endParaRPr lang="ko-KR" altLang="ko-KR" sz="14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 fontAlgn="auto" latinLnBrk="1">
              <a:lnSpc>
                <a:spcPct val="150000"/>
              </a:lnSpc>
              <a:spcAft>
                <a:spcPts val="800"/>
              </a:spcAft>
              <a:buFont typeface="+mj-ea"/>
              <a:buAutoNum type="circleNumDbPlain"/>
            </a:pPr>
            <a:r>
              <a:rPr lang="en-US" altLang="ko-KR" sz="180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Times New Roman" panose="02020603050405020304" pitchFamily="18" charset="0"/>
              </a:rPr>
              <a:t>lr_scheduler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Times New Roman" panose="02020603050405020304" pitchFamily="18" charset="0"/>
              </a:rPr>
              <a:t>="constant</a:t>
            </a:r>
            <a:r>
              <a:rPr lang="ko-KR" altLang="ko-KR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맑은 고딕" panose="020B0503020000020004" pitchFamily="50" charset="-127"/>
              </a:rPr>
              <a:t>”</a:t>
            </a:r>
            <a:endParaRPr lang="ko-KR" altLang="ko-KR" sz="14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 fontAlgn="auto" latinLnBrk="1">
              <a:lnSpc>
                <a:spcPct val="150000"/>
              </a:lnSpc>
              <a:spcAft>
                <a:spcPts val="800"/>
              </a:spcAft>
              <a:buFont typeface="+mj-ea"/>
              <a:buAutoNum type="circleNumDbPlain"/>
            </a:pPr>
            <a:r>
              <a:rPr lang="en-US" altLang="ko-KR" sz="180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Times New Roman" panose="02020603050405020304" pitchFamily="18" charset="0"/>
              </a:rPr>
              <a:t>num_class_images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Times New Roman" panose="02020603050405020304" pitchFamily="18" charset="0"/>
              </a:rPr>
              <a:t>=49 (mid journey style</a:t>
            </a:r>
            <a:r>
              <a:rPr lang="ko-KR" altLang="ko-KR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맑은 고딕" panose="020B0503020000020004" pitchFamily="50" charset="-127"/>
              </a:rPr>
              <a:t>의 얼굴 사진 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맑은 고딕" panose="020B0503020000020004" pitchFamily="50" charset="-127"/>
              </a:rPr>
              <a:t>49</a:t>
            </a:r>
            <a:r>
              <a:rPr lang="ko-KR" altLang="ko-KR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맑은 고딕" panose="020B0503020000020004" pitchFamily="50" charset="-127"/>
              </a:rPr>
              <a:t>장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맑은 고딕" panose="020B0503020000020004" pitchFamily="50" charset="-127"/>
              </a:rPr>
              <a:t>)</a:t>
            </a:r>
            <a:endParaRPr lang="ko-KR" altLang="ko-KR" sz="14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 fontAlgn="auto" latinLnBrk="1">
              <a:lnSpc>
                <a:spcPct val="150000"/>
              </a:lnSpc>
              <a:spcAft>
                <a:spcPts val="800"/>
              </a:spcAft>
              <a:buFont typeface="+mj-ea"/>
              <a:buAutoNum type="circleNumDbPlain"/>
            </a:pPr>
            <a:r>
              <a:rPr lang="en-US" altLang="ko-KR" sz="180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Times New Roman" panose="02020603050405020304" pitchFamily="18" charset="0"/>
              </a:rPr>
              <a:t>max_train_steps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Times New Roman" panose="02020603050405020304" pitchFamily="18" charset="0"/>
              </a:rPr>
              <a:t>= instance image X 100</a:t>
            </a:r>
            <a:endParaRPr lang="ko-KR" altLang="ko-KR" sz="14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 fontAlgn="auto" latinLnBrk="1">
              <a:lnSpc>
                <a:spcPct val="150000"/>
              </a:lnSpc>
              <a:spcAft>
                <a:spcPts val="800"/>
              </a:spcAft>
              <a:buFont typeface="+mj-ea"/>
              <a:buAutoNum type="circleNumDbPlain"/>
            </a:pPr>
            <a:r>
              <a:rPr lang="en-US" altLang="ko-KR" sz="180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Times New Roman" panose="02020603050405020304" pitchFamily="18" charset="0"/>
              </a:rPr>
              <a:t>save_sample_prompt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Times New Roman" panose="02020603050405020304" pitchFamily="18" charset="0"/>
              </a:rPr>
              <a:t>="{instance token(ex. </a:t>
            </a:r>
            <a:r>
              <a:rPr lang="en-US" altLang="ko-KR" sz="180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Times New Roman" panose="02020603050405020304" pitchFamily="18" charset="0"/>
              </a:rPr>
              <a:t>zwx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Times New Roman" panose="02020603050405020304" pitchFamily="18" charset="0"/>
              </a:rPr>
              <a:t>)} person"</a:t>
            </a:r>
            <a:endParaRPr lang="ko-KR" altLang="en-US" dirty="0"/>
          </a:p>
        </p:txBody>
      </p:sp>
      <p:sp>
        <p:nvSpPr>
          <p:cNvPr id="18" name="왼쪽 중괄호 17">
            <a:extLst>
              <a:ext uri="{FF2B5EF4-FFF2-40B4-BE49-F238E27FC236}">
                <a16:creationId xmlns:a16="http://schemas.microsoft.com/office/drawing/2014/main" id="{10D779CA-70A0-4418-9E21-BD9A0BE77E12}"/>
              </a:ext>
            </a:extLst>
          </p:cNvPr>
          <p:cNvSpPr/>
          <p:nvPr/>
        </p:nvSpPr>
        <p:spPr>
          <a:xfrm>
            <a:off x="4694544" y="1363133"/>
            <a:ext cx="182256" cy="480906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973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2"/>
            <a:ext cx="24384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2438400" y="-2"/>
            <a:ext cx="2438400" cy="1604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4876800" y="-2"/>
            <a:ext cx="2438400" cy="1604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73152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97536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60421" y="304800"/>
            <a:ext cx="759694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600">
                <a:solidFill>
                  <a:schemeClr val="accent2"/>
                </a:solidFill>
                <a:latin typeface="+mj-lt"/>
              </a:rPr>
              <a:t>Part 2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61630" y="320188"/>
            <a:ext cx="1891865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600" dirty="0">
                <a:solidFill>
                  <a:schemeClr val="accent2"/>
                </a:solidFill>
              </a:rPr>
              <a:t>AI design</a:t>
            </a:r>
          </a:p>
        </p:txBody>
      </p:sp>
      <p:cxnSp>
        <p:nvCxnSpPr>
          <p:cNvPr id="11" name="직선 연결선 10"/>
          <p:cNvCxnSpPr/>
          <p:nvPr/>
        </p:nvCxnSpPr>
        <p:spPr>
          <a:xfrm>
            <a:off x="1061630" y="1097280"/>
            <a:ext cx="111303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" name="자유형: 도형 211"/>
          <p:cNvSpPr/>
          <p:nvPr/>
        </p:nvSpPr>
        <p:spPr>
          <a:xfrm>
            <a:off x="1412240" y="4826526"/>
            <a:ext cx="20944" cy="99483"/>
          </a:xfrm>
          <a:custGeom>
            <a:avLst/>
            <a:gdLst>
              <a:gd name="connsiteX0" fmla="*/ 19995 w 24384"/>
              <a:gd name="connsiteY0" fmla="*/ 108997 h 115824"/>
              <a:gd name="connsiteX1" fmla="*/ 19995 w 24384"/>
              <a:gd name="connsiteY1" fmla="*/ 108997 h 115824"/>
              <a:gd name="connsiteX2" fmla="*/ 18776 w 24384"/>
              <a:gd name="connsiteY2" fmla="*/ 110825 h 115824"/>
              <a:gd name="connsiteX3" fmla="*/ 18776 w 24384"/>
              <a:gd name="connsiteY3" fmla="*/ 112045 h 115824"/>
              <a:gd name="connsiteX4" fmla="*/ 21214 w 24384"/>
              <a:gd name="connsiteY4" fmla="*/ 114483 h 115824"/>
              <a:gd name="connsiteX5" fmla="*/ 19995 w 24384"/>
              <a:gd name="connsiteY5" fmla="*/ 108997 h 115824"/>
              <a:gd name="connsiteX6" fmla="*/ 10241 w 24384"/>
              <a:gd name="connsiteY6" fmla="*/ 103510 h 115824"/>
              <a:gd name="connsiteX7" fmla="*/ 9022 w 24384"/>
              <a:gd name="connsiteY7" fmla="*/ 103510 h 115824"/>
              <a:gd name="connsiteX8" fmla="*/ 10241 w 24384"/>
              <a:gd name="connsiteY8" fmla="*/ 102901 h 115824"/>
              <a:gd name="connsiteX9" fmla="*/ 7803 w 24384"/>
              <a:gd name="connsiteY9" fmla="*/ 101681 h 115824"/>
              <a:gd name="connsiteX10" fmla="*/ 5364 w 24384"/>
              <a:gd name="connsiteY10" fmla="*/ 101681 h 115824"/>
              <a:gd name="connsiteX11" fmla="*/ 4145 w 24384"/>
              <a:gd name="connsiteY11" fmla="*/ 101072 h 115824"/>
              <a:gd name="connsiteX12" fmla="*/ 4145 w 24384"/>
              <a:gd name="connsiteY12" fmla="*/ 99853 h 115824"/>
              <a:gd name="connsiteX13" fmla="*/ 2926 w 24384"/>
              <a:gd name="connsiteY13" fmla="*/ 101681 h 115824"/>
              <a:gd name="connsiteX14" fmla="*/ 4145 w 24384"/>
              <a:gd name="connsiteY14" fmla="*/ 103510 h 115824"/>
              <a:gd name="connsiteX15" fmla="*/ 9632 w 24384"/>
              <a:gd name="connsiteY15" fmla="*/ 105949 h 115824"/>
              <a:gd name="connsiteX16" fmla="*/ 11460 w 24384"/>
              <a:gd name="connsiteY16" fmla="*/ 107168 h 115824"/>
              <a:gd name="connsiteX17" fmla="*/ 12680 w 24384"/>
              <a:gd name="connsiteY17" fmla="*/ 103510 h 115824"/>
              <a:gd name="connsiteX18" fmla="*/ 12680 w 24384"/>
              <a:gd name="connsiteY18" fmla="*/ 102291 h 115824"/>
              <a:gd name="connsiteX19" fmla="*/ 10851 w 24384"/>
              <a:gd name="connsiteY19" fmla="*/ 102901 h 115824"/>
              <a:gd name="connsiteX20" fmla="*/ 10851 w 24384"/>
              <a:gd name="connsiteY20" fmla="*/ 103510 h 115824"/>
              <a:gd name="connsiteX21" fmla="*/ 10241 w 24384"/>
              <a:gd name="connsiteY21" fmla="*/ 103510 h 115824"/>
              <a:gd name="connsiteX22" fmla="*/ 25481 w 24384"/>
              <a:gd name="connsiteY22" fmla="*/ 5974 h 115824"/>
              <a:gd name="connsiteX23" fmla="*/ 26091 w 24384"/>
              <a:gd name="connsiteY23" fmla="*/ 4755 h 115824"/>
              <a:gd name="connsiteX24" fmla="*/ 26091 w 24384"/>
              <a:gd name="connsiteY24" fmla="*/ 3536 h 115824"/>
              <a:gd name="connsiteX25" fmla="*/ 24262 w 24384"/>
              <a:gd name="connsiteY25" fmla="*/ 2926 h 115824"/>
              <a:gd name="connsiteX26" fmla="*/ 23652 w 24384"/>
              <a:gd name="connsiteY26" fmla="*/ 2926 h 115824"/>
              <a:gd name="connsiteX27" fmla="*/ 21824 w 24384"/>
              <a:gd name="connsiteY27" fmla="*/ 5974 h 115824"/>
              <a:gd name="connsiteX28" fmla="*/ 22433 w 24384"/>
              <a:gd name="connsiteY28" fmla="*/ 6584 h 115824"/>
              <a:gd name="connsiteX29" fmla="*/ 24262 w 24384"/>
              <a:gd name="connsiteY29" fmla="*/ 7803 h 115824"/>
              <a:gd name="connsiteX30" fmla="*/ 24872 w 24384"/>
              <a:gd name="connsiteY30" fmla="*/ 7803 h 115824"/>
              <a:gd name="connsiteX31" fmla="*/ 25481 w 24384"/>
              <a:gd name="connsiteY31" fmla="*/ 5974 h 115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24384" h="115824">
                <a:moveTo>
                  <a:pt x="19995" y="108997"/>
                </a:moveTo>
                <a:lnTo>
                  <a:pt x="19995" y="108997"/>
                </a:lnTo>
                <a:lnTo>
                  <a:pt x="18776" y="110825"/>
                </a:lnTo>
                <a:lnTo>
                  <a:pt x="18776" y="112045"/>
                </a:lnTo>
                <a:lnTo>
                  <a:pt x="21214" y="114483"/>
                </a:lnTo>
                <a:lnTo>
                  <a:pt x="19995" y="108997"/>
                </a:lnTo>
                <a:close/>
                <a:moveTo>
                  <a:pt x="10241" y="103510"/>
                </a:moveTo>
                <a:lnTo>
                  <a:pt x="9022" y="103510"/>
                </a:lnTo>
                <a:lnTo>
                  <a:pt x="10241" y="102901"/>
                </a:lnTo>
                <a:lnTo>
                  <a:pt x="7803" y="101681"/>
                </a:lnTo>
                <a:lnTo>
                  <a:pt x="5364" y="101681"/>
                </a:lnTo>
                <a:lnTo>
                  <a:pt x="4145" y="101072"/>
                </a:lnTo>
                <a:lnTo>
                  <a:pt x="4145" y="99853"/>
                </a:lnTo>
                <a:lnTo>
                  <a:pt x="2926" y="101681"/>
                </a:lnTo>
                <a:lnTo>
                  <a:pt x="4145" y="103510"/>
                </a:lnTo>
                <a:lnTo>
                  <a:pt x="9632" y="105949"/>
                </a:lnTo>
                <a:lnTo>
                  <a:pt x="11460" y="107168"/>
                </a:lnTo>
                <a:lnTo>
                  <a:pt x="12680" y="103510"/>
                </a:lnTo>
                <a:lnTo>
                  <a:pt x="12680" y="102291"/>
                </a:lnTo>
                <a:lnTo>
                  <a:pt x="10851" y="102901"/>
                </a:lnTo>
                <a:lnTo>
                  <a:pt x="10851" y="103510"/>
                </a:lnTo>
                <a:lnTo>
                  <a:pt x="10241" y="103510"/>
                </a:lnTo>
                <a:close/>
                <a:moveTo>
                  <a:pt x="25481" y="5974"/>
                </a:moveTo>
                <a:lnTo>
                  <a:pt x="26091" y="4755"/>
                </a:lnTo>
                <a:lnTo>
                  <a:pt x="26091" y="3536"/>
                </a:lnTo>
                <a:lnTo>
                  <a:pt x="24262" y="2926"/>
                </a:lnTo>
                <a:lnTo>
                  <a:pt x="23652" y="2926"/>
                </a:lnTo>
                <a:lnTo>
                  <a:pt x="21824" y="5974"/>
                </a:lnTo>
                <a:lnTo>
                  <a:pt x="22433" y="6584"/>
                </a:lnTo>
                <a:lnTo>
                  <a:pt x="24262" y="7803"/>
                </a:lnTo>
                <a:lnTo>
                  <a:pt x="24872" y="7803"/>
                </a:lnTo>
                <a:lnTo>
                  <a:pt x="25481" y="5974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 w="6096" cap="flat">
            <a:solidFill>
              <a:schemeClr val="bg1"/>
            </a:solidFill>
            <a:prstDash val="solid"/>
            <a:round/>
          </a:ln>
        </p:spPr>
        <p:txBody>
          <a:bodyPr anchor="ctr"/>
          <a:lstStyle/>
          <a:p>
            <a:pPr lvl="0">
              <a:defRPr/>
            </a:pPr>
            <a:endParaRPr lang="ko-KR" altLang="en-US"/>
          </a:p>
        </p:txBody>
      </p:sp>
      <p:pic>
        <p:nvPicPr>
          <p:cNvPr id="245" name="그림 24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614393" y="5654058"/>
            <a:ext cx="2567496" cy="120394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54D0A10-B3DB-2D62-777D-A54D6A655C8C}"/>
              </a:ext>
            </a:extLst>
          </p:cNvPr>
          <p:cNvSpPr txBox="1"/>
          <p:nvPr/>
        </p:nvSpPr>
        <p:spPr>
          <a:xfrm>
            <a:off x="1023546" y="1136165"/>
            <a:ext cx="9220088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600" dirty="0">
                <a:solidFill>
                  <a:schemeClr val="accent2"/>
                </a:solidFill>
              </a:rPr>
              <a:t>4-3. </a:t>
            </a:r>
            <a:r>
              <a:rPr lang="ko-KR" altLang="en-US" sz="3600" dirty="0">
                <a:solidFill>
                  <a:schemeClr val="accent2"/>
                </a:solidFill>
              </a:rPr>
              <a:t>등장인물 삽화 생성 </a:t>
            </a:r>
            <a:r>
              <a:rPr lang="en-US" altLang="ko-KR" sz="3600" dirty="0">
                <a:solidFill>
                  <a:schemeClr val="accent2"/>
                </a:solidFill>
              </a:rPr>
              <a:t>= </a:t>
            </a:r>
            <a:r>
              <a:rPr lang="en-US" altLang="ko-KR" sz="3600" dirty="0" err="1">
                <a:solidFill>
                  <a:schemeClr val="accent2"/>
                </a:solidFill>
              </a:rPr>
              <a:t>Dreambooth</a:t>
            </a:r>
            <a:r>
              <a:rPr lang="en-US" altLang="ko-KR" sz="3600" dirty="0">
                <a:solidFill>
                  <a:schemeClr val="accent2"/>
                </a:solidFill>
              </a:rPr>
              <a:t> inference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781DBA2-33F8-EA53-5E70-6CDEF3E31ACF}"/>
              </a:ext>
            </a:extLst>
          </p:cNvPr>
          <p:cNvSpPr txBox="1"/>
          <p:nvPr/>
        </p:nvSpPr>
        <p:spPr>
          <a:xfrm>
            <a:off x="1061630" y="4137155"/>
            <a:ext cx="5819775" cy="240065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Input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: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Tag, instance prompt(</a:t>
            </a:r>
            <a:r>
              <a:rPr lang="ko-KR" altLang="en-US" sz="2000" b="1" dirty="0"/>
              <a:t>등장인물 별명</a:t>
            </a:r>
            <a:r>
              <a:rPr lang="en-US" altLang="ko-KR" sz="2000" b="1" dirty="0"/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2000" b="1" dirty="0"/>
              <a:t>AI model : </a:t>
            </a:r>
            <a:r>
              <a:rPr lang="en-US" altLang="ko-KR" sz="2000" b="1" dirty="0" err="1"/>
              <a:t>openjourney</a:t>
            </a:r>
            <a:r>
              <a:rPr lang="en-US" altLang="ko-KR" sz="2000" b="1" dirty="0"/>
              <a:t>(SD1.5)</a:t>
            </a:r>
          </a:p>
          <a:p>
            <a:pPr>
              <a:lnSpc>
                <a:spcPct val="150000"/>
              </a:lnSpc>
            </a:pPr>
            <a:r>
              <a:rPr lang="en-US" altLang="ko-KR" sz="2000" b="1" dirty="0"/>
              <a:t>Generation toolkit : </a:t>
            </a:r>
            <a:r>
              <a:rPr lang="en-US" altLang="ko-KR" sz="2000" b="1" dirty="0" err="1"/>
              <a:t>InvokeAI</a:t>
            </a:r>
            <a:endParaRPr lang="en-US" altLang="ko-KR" sz="2000" b="1" dirty="0"/>
          </a:p>
          <a:p>
            <a:pPr>
              <a:lnSpc>
                <a:spcPct val="150000"/>
              </a:lnSpc>
            </a:pPr>
            <a:r>
              <a:rPr lang="en-US" altLang="ko-KR" sz="2000" b="1" dirty="0"/>
              <a:t>Output : image 4</a:t>
            </a:r>
            <a:r>
              <a:rPr lang="ko-KR" altLang="en-US" sz="2000" b="1" dirty="0"/>
              <a:t>장</a:t>
            </a:r>
          </a:p>
          <a:p>
            <a:endParaRPr lang="en-US" altLang="ko-KR" sz="2000" b="1" dirty="0"/>
          </a:p>
          <a:p>
            <a:endParaRPr lang="ko-KR" altLang="en-US" sz="2000" b="1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CFE9501-978A-6AF0-AA19-2F86F9B879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1578" y="1782496"/>
            <a:ext cx="3492022" cy="4777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328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2"/>
            <a:ext cx="24384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2438400" y="-2"/>
            <a:ext cx="2438400" cy="1604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4876800" y="-2"/>
            <a:ext cx="2438400" cy="1604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73152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97536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60421" y="304800"/>
            <a:ext cx="759694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600">
                <a:solidFill>
                  <a:schemeClr val="accent2"/>
                </a:solidFill>
                <a:latin typeface="+mj-lt"/>
              </a:rPr>
              <a:t>Part 2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61630" y="320188"/>
            <a:ext cx="1891865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600" dirty="0">
                <a:solidFill>
                  <a:schemeClr val="accent2"/>
                </a:solidFill>
              </a:rPr>
              <a:t>AI design</a:t>
            </a:r>
          </a:p>
        </p:txBody>
      </p:sp>
      <p:cxnSp>
        <p:nvCxnSpPr>
          <p:cNvPr id="11" name="직선 연결선 10"/>
          <p:cNvCxnSpPr/>
          <p:nvPr/>
        </p:nvCxnSpPr>
        <p:spPr>
          <a:xfrm>
            <a:off x="1061630" y="1097280"/>
            <a:ext cx="111303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" name="자유형: 도형 211"/>
          <p:cNvSpPr/>
          <p:nvPr/>
        </p:nvSpPr>
        <p:spPr>
          <a:xfrm>
            <a:off x="1412240" y="4826526"/>
            <a:ext cx="20944" cy="99483"/>
          </a:xfrm>
          <a:custGeom>
            <a:avLst/>
            <a:gdLst>
              <a:gd name="connsiteX0" fmla="*/ 19995 w 24384"/>
              <a:gd name="connsiteY0" fmla="*/ 108997 h 115824"/>
              <a:gd name="connsiteX1" fmla="*/ 19995 w 24384"/>
              <a:gd name="connsiteY1" fmla="*/ 108997 h 115824"/>
              <a:gd name="connsiteX2" fmla="*/ 18776 w 24384"/>
              <a:gd name="connsiteY2" fmla="*/ 110825 h 115824"/>
              <a:gd name="connsiteX3" fmla="*/ 18776 w 24384"/>
              <a:gd name="connsiteY3" fmla="*/ 112045 h 115824"/>
              <a:gd name="connsiteX4" fmla="*/ 21214 w 24384"/>
              <a:gd name="connsiteY4" fmla="*/ 114483 h 115824"/>
              <a:gd name="connsiteX5" fmla="*/ 19995 w 24384"/>
              <a:gd name="connsiteY5" fmla="*/ 108997 h 115824"/>
              <a:gd name="connsiteX6" fmla="*/ 10241 w 24384"/>
              <a:gd name="connsiteY6" fmla="*/ 103510 h 115824"/>
              <a:gd name="connsiteX7" fmla="*/ 9022 w 24384"/>
              <a:gd name="connsiteY7" fmla="*/ 103510 h 115824"/>
              <a:gd name="connsiteX8" fmla="*/ 10241 w 24384"/>
              <a:gd name="connsiteY8" fmla="*/ 102901 h 115824"/>
              <a:gd name="connsiteX9" fmla="*/ 7803 w 24384"/>
              <a:gd name="connsiteY9" fmla="*/ 101681 h 115824"/>
              <a:gd name="connsiteX10" fmla="*/ 5364 w 24384"/>
              <a:gd name="connsiteY10" fmla="*/ 101681 h 115824"/>
              <a:gd name="connsiteX11" fmla="*/ 4145 w 24384"/>
              <a:gd name="connsiteY11" fmla="*/ 101072 h 115824"/>
              <a:gd name="connsiteX12" fmla="*/ 4145 w 24384"/>
              <a:gd name="connsiteY12" fmla="*/ 99853 h 115824"/>
              <a:gd name="connsiteX13" fmla="*/ 2926 w 24384"/>
              <a:gd name="connsiteY13" fmla="*/ 101681 h 115824"/>
              <a:gd name="connsiteX14" fmla="*/ 4145 w 24384"/>
              <a:gd name="connsiteY14" fmla="*/ 103510 h 115824"/>
              <a:gd name="connsiteX15" fmla="*/ 9632 w 24384"/>
              <a:gd name="connsiteY15" fmla="*/ 105949 h 115824"/>
              <a:gd name="connsiteX16" fmla="*/ 11460 w 24384"/>
              <a:gd name="connsiteY16" fmla="*/ 107168 h 115824"/>
              <a:gd name="connsiteX17" fmla="*/ 12680 w 24384"/>
              <a:gd name="connsiteY17" fmla="*/ 103510 h 115824"/>
              <a:gd name="connsiteX18" fmla="*/ 12680 w 24384"/>
              <a:gd name="connsiteY18" fmla="*/ 102291 h 115824"/>
              <a:gd name="connsiteX19" fmla="*/ 10851 w 24384"/>
              <a:gd name="connsiteY19" fmla="*/ 102901 h 115824"/>
              <a:gd name="connsiteX20" fmla="*/ 10851 w 24384"/>
              <a:gd name="connsiteY20" fmla="*/ 103510 h 115824"/>
              <a:gd name="connsiteX21" fmla="*/ 10241 w 24384"/>
              <a:gd name="connsiteY21" fmla="*/ 103510 h 115824"/>
              <a:gd name="connsiteX22" fmla="*/ 25481 w 24384"/>
              <a:gd name="connsiteY22" fmla="*/ 5974 h 115824"/>
              <a:gd name="connsiteX23" fmla="*/ 26091 w 24384"/>
              <a:gd name="connsiteY23" fmla="*/ 4755 h 115824"/>
              <a:gd name="connsiteX24" fmla="*/ 26091 w 24384"/>
              <a:gd name="connsiteY24" fmla="*/ 3536 h 115824"/>
              <a:gd name="connsiteX25" fmla="*/ 24262 w 24384"/>
              <a:gd name="connsiteY25" fmla="*/ 2926 h 115824"/>
              <a:gd name="connsiteX26" fmla="*/ 23652 w 24384"/>
              <a:gd name="connsiteY26" fmla="*/ 2926 h 115824"/>
              <a:gd name="connsiteX27" fmla="*/ 21824 w 24384"/>
              <a:gd name="connsiteY27" fmla="*/ 5974 h 115824"/>
              <a:gd name="connsiteX28" fmla="*/ 22433 w 24384"/>
              <a:gd name="connsiteY28" fmla="*/ 6584 h 115824"/>
              <a:gd name="connsiteX29" fmla="*/ 24262 w 24384"/>
              <a:gd name="connsiteY29" fmla="*/ 7803 h 115824"/>
              <a:gd name="connsiteX30" fmla="*/ 24872 w 24384"/>
              <a:gd name="connsiteY30" fmla="*/ 7803 h 115824"/>
              <a:gd name="connsiteX31" fmla="*/ 25481 w 24384"/>
              <a:gd name="connsiteY31" fmla="*/ 5974 h 115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24384" h="115824">
                <a:moveTo>
                  <a:pt x="19995" y="108997"/>
                </a:moveTo>
                <a:lnTo>
                  <a:pt x="19995" y="108997"/>
                </a:lnTo>
                <a:lnTo>
                  <a:pt x="18776" y="110825"/>
                </a:lnTo>
                <a:lnTo>
                  <a:pt x="18776" y="112045"/>
                </a:lnTo>
                <a:lnTo>
                  <a:pt x="21214" y="114483"/>
                </a:lnTo>
                <a:lnTo>
                  <a:pt x="19995" y="108997"/>
                </a:lnTo>
                <a:close/>
                <a:moveTo>
                  <a:pt x="10241" y="103510"/>
                </a:moveTo>
                <a:lnTo>
                  <a:pt x="9022" y="103510"/>
                </a:lnTo>
                <a:lnTo>
                  <a:pt x="10241" y="102901"/>
                </a:lnTo>
                <a:lnTo>
                  <a:pt x="7803" y="101681"/>
                </a:lnTo>
                <a:lnTo>
                  <a:pt x="5364" y="101681"/>
                </a:lnTo>
                <a:lnTo>
                  <a:pt x="4145" y="101072"/>
                </a:lnTo>
                <a:lnTo>
                  <a:pt x="4145" y="99853"/>
                </a:lnTo>
                <a:lnTo>
                  <a:pt x="2926" y="101681"/>
                </a:lnTo>
                <a:lnTo>
                  <a:pt x="4145" y="103510"/>
                </a:lnTo>
                <a:lnTo>
                  <a:pt x="9632" y="105949"/>
                </a:lnTo>
                <a:lnTo>
                  <a:pt x="11460" y="107168"/>
                </a:lnTo>
                <a:lnTo>
                  <a:pt x="12680" y="103510"/>
                </a:lnTo>
                <a:lnTo>
                  <a:pt x="12680" y="102291"/>
                </a:lnTo>
                <a:lnTo>
                  <a:pt x="10851" y="102901"/>
                </a:lnTo>
                <a:lnTo>
                  <a:pt x="10851" y="103510"/>
                </a:lnTo>
                <a:lnTo>
                  <a:pt x="10241" y="103510"/>
                </a:lnTo>
                <a:close/>
                <a:moveTo>
                  <a:pt x="25481" y="5974"/>
                </a:moveTo>
                <a:lnTo>
                  <a:pt x="26091" y="4755"/>
                </a:lnTo>
                <a:lnTo>
                  <a:pt x="26091" y="3536"/>
                </a:lnTo>
                <a:lnTo>
                  <a:pt x="24262" y="2926"/>
                </a:lnTo>
                <a:lnTo>
                  <a:pt x="23652" y="2926"/>
                </a:lnTo>
                <a:lnTo>
                  <a:pt x="21824" y="5974"/>
                </a:lnTo>
                <a:lnTo>
                  <a:pt x="22433" y="6584"/>
                </a:lnTo>
                <a:lnTo>
                  <a:pt x="24262" y="7803"/>
                </a:lnTo>
                <a:lnTo>
                  <a:pt x="24872" y="7803"/>
                </a:lnTo>
                <a:lnTo>
                  <a:pt x="25481" y="5974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 w="6096" cap="flat">
            <a:solidFill>
              <a:schemeClr val="bg1"/>
            </a:solidFill>
            <a:prstDash val="solid"/>
            <a:round/>
          </a:ln>
        </p:spPr>
        <p:txBody>
          <a:bodyPr anchor="ctr"/>
          <a:lstStyle/>
          <a:p>
            <a:pPr lvl="0">
              <a:defRPr/>
            </a:pPr>
            <a:endParaRPr lang="ko-KR" altLang="en-US"/>
          </a:p>
        </p:txBody>
      </p:sp>
      <p:pic>
        <p:nvPicPr>
          <p:cNvPr id="245" name="그림 24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614393" y="5654058"/>
            <a:ext cx="2567496" cy="120394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54D0A10-B3DB-2D62-777D-A54D6A655C8C}"/>
              </a:ext>
            </a:extLst>
          </p:cNvPr>
          <p:cNvSpPr txBox="1"/>
          <p:nvPr/>
        </p:nvSpPr>
        <p:spPr>
          <a:xfrm>
            <a:off x="1023546" y="1136165"/>
            <a:ext cx="9220088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600" dirty="0">
                <a:solidFill>
                  <a:schemeClr val="accent2"/>
                </a:solidFill>
              </a:rPr>
              <a:t>4-3. </a:t>
            </a:r>
            <a:r>
              <a:rPr lang="ko-KR" altLang="en-US" sz="3600" dirty="0">
                <a:solidFill>
                  <a:schemeClr val="accent2"/>
                </a:solidFill>
              </a:rPr>
              <a:t>등장인물 삽화 생성 </a:t>
            </a:r>
            <a:r>
              <a:rPr lang="en-US" altLang="ko-KR" sz="3600" dirty="0">
                <a:solidFill>
                  <a:schemeClr val="accent2"/>
                </a:solidFill>
              </a:rPr>
              <a:t>= </a:t>
            </a:r>
            <a:r>
              <a:rPr lang="en-US" altLang="ko-KR" sz="3600" dirty="0" err="1">
                <a:solidFill>
                  <a:schemeClr val="accent2"/>
                </a:solidFill>
              </a:rPr>
              <a:t>Dreambooth</a:t>
            </a:r>
            <a:r>
              <a:rPr lang="en-US" altLang="ko-KR" sz="3600" dirty="0">
                <a:solidFill>
                  <a:schemeClr val="accent2"/>
                </a:solidFill>
              </a:rPr>
              <a:t> inference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781DBA2-33F8-EA53-5E70-6CDEF3E31ACF}"/>
              </a:ext>
            </a:extLst>
          </p:cNvPr>
          <p:cNvSpPr txBox="1"/>
          <p:nvPr/>
        </p:nvSpPr>
        <p:spPr>
          <a:xfrm>
            <a:off x="1181100" y="2152650"/>
            <a:ext cx="5819775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1) Illustration Tag</a:t>
            </a:r>
            <a:endParaRPr lang="ko-KR" altLang="en-US" sz="200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07F090C-7DE3-36AF-6C3C-0ADCBC695E56}"/>
              </a:ext>
            </a:extLst>
          </p:cNvPr>
          <p:cNvSpPr txBox="1"/>
          <p:nvPr/>
        </p:nvSpPr>
        <p:spPr>
          <a:xfrm>
            <a:off x="5263313" y="5714139"/>
            <a:ext cx="5080000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dirty="0"/>
              <a:t>등장인물의 삽화를 뽑는 부분이기에 동적인 </a:t>
            </a:r>
            <a:r>
              <a:rPr lang="en-US" altLang="ko-KR" dirty="0"/>
              <a:t>Tag</a:t>
            </a:r>
            <a:endParaRPr lang="ko-KR" altLang="en-US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F590DF19-435F-FAA2-FBBF-2F4A7D96DD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2796" y="1945226"/>
            <a:ext cx="5641034" cy="3815494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1B60701D-9B24-6388-2036-BA2B0DFAEBEA}"/>
              </a:ext>
            </a:extLst>
          </p:cNvPr>
          <p:cNvSpPr txBox="1"/>
          <p:nvPr/>
        </p:nvSpPr>
        <p:spPr>
          <a:xfrm>
            <a:off x="673913" y="2773280"/>
            <a:ext cx="6011800" cy="14130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algn="just" latinLnBrk="1">
              <a:lnSpc>
                <a:spcPct val="150000"/>
              </a:lnSpc>
              <a:spcAft>
                <a:spcPts val="800"/>
              </a:spcAft>
            </a:pPr>
            <a:r>
              <a:rPr lang="en-US" altLang="ko-KR" sz="18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바탕" panose="02030600000101010101" pitchFamily="18" charset="-127"/>
              </a:rPr>
              <a:t>&lt;</a:t>
            </a:r>
            <a:r>
              <a:rPr lang="en-US" altLang="ko-KR" dirty="0" err="1">
                <a:solidFill>
                  <a:srgbClr val="000000"/>
                </a:solidFill>
                <a:latin typeface="맑은 고딕" panose="020B0503020000020004" pitchFamily="50" charset="-127"/>
                <a:ea typeface="바탕" panose="02030600000101010101" pitchFamily="18" charset="-127"/>
              </a:rPr>
              <a:t>D</a:t>
            </a:r>
            <a:r>
              <a:rPr lang="en-US" altLang="ko-KR" sz="180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바탕" panose="02030600000101010101" pitchFamily="18" charset="-127"/>
              </a:rPr>
              <a:t>reambooth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바탕" panose="02030600000101010101" pitchFamily="18" charset="-127"/>
              </a:rPr>
              <a:t> </a:t>
            </a:r>
            <a:r>
              <a:rPr lang="en-US" altLang="ko-KR" dirty="0">
                <a:solidFill>
                  <a:srgbClr val="000000"/>
                </a:solidFill>
                <a:latin typeface="맑은 고딕" panose="020B0503020000020004" pitchFamily="50" charset="-127"/>
                <a:ea typeface="바탕" panose="02030600000101010101" pitchFamily="18" charset="-127"/>
              </a:rPr>
              <a:t>inference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바탕" panose="02030600000101010101" pitchFamily="18" charset="-127"/>
              </a:rPr>
              <a:t>&gt;</a:t>
            </a:r>
            <a:endParaRPr lang="ko-KR" altLang="ko-KR" sz="20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바탕" panose="02030600000101010101" pitchFamily="18" charset="-127"/>
            </a:endParaRPr>
          </a:p>
          <a:p>
            <a:pPr marL="457200" algn="just" latinLnBrk="1">
              <a:lnSpc>
                <a:spcPct val="150000"/>
              </a:lnSpc>
              <a:spcAft>
                <a:spcPts val="800"/>
              </a:spcAft>
            </a:pPr>
            <a:r>
              <a:rPr lang="en-US" altLang="ko-KR" sz="18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바탕" panose="02030600000101010101" pitchFamily="18" charset="-127"/>
              </a:rPr>
              <a:t>	                                Input :  </a:t>
            </a:r>
            <a:endParaRPr lang="ko-KR" altLang="ko-KR" sz="20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바탕" panose="02030600000101010101" pitchFamily="18" charset="-127"/>
            </a:endParaRPr>
          </a:p>
          <a:p>
            <a:pPr marL="342900" lvl="0" indent="-342900" algn="just" fontAlgn="auto" latinLnBrk="1">
              <a:lnSpc>
                <a:spcPct val="150000"/>
              </a:lnSpc>
              <a:spcAft>
                <a:spcPts val="800"/>
              </a:spcAft>
              <a:buFont typeface="+mj-ea"/>
              <a:buAutoNum type="circleNumDbPlain"/>
            </a:pPr>
            <a:endParaRPr lang="ko-KR" altLang="ko-KR" sz="14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1014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2"/>
            <a:ext cx="24384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2438400" y="-2"/>
            <a:ext cx="2438400" cy="1604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4876800" y="-2"/>
            <a:ext cx="2438400" cy="1604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73152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97536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60421" y="304800"/>
            <a:ext cx="759694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600">
                <a:solidFill>
                  <a:schemeClr val="accent2"/>
                </a:solidFill>
                <a:latin typeface="+mj-lt"/>
              </a:rPr>
              <a:t>Part 2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61630" y="320188"/>
            <a:ext cx="1891865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600" dirty="0">
                <a:solidFill>
                  <a:schemeClr val="accent2"/>
                </a:solidFill>
              </a:rPr>
              <a:t>AI design</a:t>
            </a:r>
          </a:p>
        </p:txBody>
      </p:sp>
      <p:cxnSp>
        <p:nvCxnSpPr>
          <p:cNvPr id="11" name="직선 연결선 10"/>
          <p:cNvCxnSpPr/>
          <p:nvPr/>
        </p:nvCxnSpPr>
        <p:spPr>
          <a:xfrm>
            <a:off x="1061630" y="1097280"/>
            <a:ext cx="111303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" name="자유형: 도형 211"/>
          <p:cNvSpPr/>
          <p:nvPr/>
        </p:nvSpPr>
        <p:spPr>
          <a:xfrm>
            <a:off x="1412240" y="4826526"/>
            <a:ext cx="20944" cy="99483"/>
          </a:xfrm>
          <a:custGeom>
            <a:avLst/>
            <a:gdLst>
              <a:gd name="connsiteX0" fmla="*/ 19995 w 24384"/>
              <a:gd name="connsiteY0" fmla="*/ 108997 h 115824"/>
              <a:gd name="connsiteX1" fmla="*/ 19995 w 24384"/>
              <a:gd name="connsiteY1" fmla="*/ 108997 h 115824"/>
              <a:gd name="connsiteX2" fmla="*/ 18776 w 24384"/>
              <a:gd name="connsiteY2" fmla="*/ 110825 h 115824"/>
              <a:gd name="connsiteX3" fmla="*/ 18776 w 24384"/>
              <a:gd name="connsiteY3" fmla="*/ 112045 h 115824"/>
              <a:gd name="connsiteX4" fmla="*/ 21214 w 24384"/>
              <a:gd name="connsiteY4" fmla="*/ 114483 h 115824"/>
              <a:gd name="connsiteX5" fmla="*/ 19995 w 24384"/>
              <a:gd name="connsiteY5" fmla="*/ 108997 h 115824"/>
              <a:gd name="connsiteX6" fmla="*/ 10241 w 24384"/>
              <a:gd name="connsiteY6" fmla="*/ 103510 h 115824"/>
              <a:gd name="connsiteX7" fmla="*/ 9022 w 24384"/>
              <a:gd name="connsiteY7" fmla="*/ 103510 h 115824"/>
              <a:gd name="connsiteX8" fmla="*/ 10241 w 24384"/>
              <a:gd name="connsiteY8" fmla="*/ 102901 h 115824"/>
              <a:gd name="connsiteX9" fmla="*/ 7803 w 24384"/>
              <a:gd name="connsiteY9" fmla="*/ 101681 h 115824"/>
              <a:gd name="connsiteX10" fmla="*/ 5364 w 24384"/>
              <a:gd name="connsiteY10" fmla="*/ 101681 h 115824"/>
              <a:gd name="connsiteX11" fmla="*/ 4145 w 24384"/>
              <a:gd name="connsiteY11" fmla="*/ 101072 h 115824"/>
              <a:gd name="connsiteX12" fmla="*/ 4145 w 24384"/>
              <a:gd name="connsiteY12" fmla="*/ 99853 h 115824"/>
              <a:gd name="connsiteX13" fmla="*/ 2926 w 24384"/>
              <a:gd name="connsiteY13" fmla="*/ 101681 h 115824"/>
              <a:gd name="connsiteX14" fmla="*/ 4145 w 24384"/>
              <a:gd name="connsiteY14" fmla="*/ 103510 h 115824"/>
              <a:gd name="connsiteX15" fmla="*/ 9632 w 24384"/>
              <a:gd name="connsiteY15" fmla="*/ 105949 h 115824"/>
              <a:gd name="connsiteX16" fmla="*/ 11460 w 24384"/>
              <a:gd name="connsiteY16" fmla="*/ 107168 h 115824"/>
              <a:gd name="connsiteX17" fmla="*/ 12680 w 24384"/>
              <a:gd name="connsiteY17" fmla="*/ 103510 h 115824"/>
              <a:gd name="connsiteX18" fmla="*/ 12680 w 24384"/>
              <a:gd name="connsiteY18" fmla="*/ 102291 h 115824"/>
              <a:gd name="connsiteX19" fmla="*/ 10851 w 24384"/>
              <a:gd name="connsiteY19" fmla="*/ 102901 h 115824"/>
              <a:gd name="connsiteX20" fmla="*/ 10851 w 24384"/>
              <a:gd name="connsiteY20" fmla="*/ 103510 h 115824"/>
              <a:gd name="connsiteX21" fmla="*/ 10241 w 24384"/>
              <a:gd name="connsiteY21" fmla="*/ 103510 h 115824"/>
              <a:gd name="connsiteX22" fmla="*/ 25481 w 24384"/>
              <a:gd name="connsiteY22" fmla="*/ 5974 h 115824"/>
              <a:gd name="connsiteX23" fmla="*/ 26091 w 24384"/>
              <a:gd name="connsiteY23" fmla="*/ 4755 h 115824"/>
              <a:gd name="connsiteX24" fmla="*/ 26091 w 24384"/>
              <a:gd name="connsiteY24" fmla="*/ 3536 h 115824"/>
              <a:gd name="connsiteX25" fmla="*/ 24262 w 24384"/>
              <a:gd name="connsiteY25" fmla="*/ 2926 h 115824"/>
              <a:gd name="connsiteX26" fmla="*/ 23652 w 24384"/>
              <a:gd name="connsiteY26" fmla="*/ 2926 h 115824"/>
              <a:gd name="connsiteX27" fmla="*/ 21824 w 24384"/>
              <a:gd name="connsiteY27" fmla="*/ 5974 h 115824"/>
              <a:gd name="connsiteX28" fmla="*/ 22433 w 24384"/>
              <a:gd name="connsiteY28" fmla="*/ 6584 h 115824"/>
              <a:gd name="connsiteX29" fmla="*/ 24262 w 24384"/>
              <a:gd name="connsiteY29" fmla="*/ 7803 h 115824"/>
              <a:gd name="connsiteX30" fmla="*/ 24872 w 24384"/>
              <a:gd name="connsiteY30" fmla="*/ 7803 h 115824"/>
              <a:gd name="connsiteX31" fmla="*/ 25481 w 24384"/>
              <a:gd name="connsiteY31" fmla="*/ 5974 h 115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24384" h="115824">
                <a:moveTo>
                  <a:pt x="19995" y="108997"/>
                </a:moveTo>
                <a:lnTo>
                  <a:pt x="19995" y="108997"/>
                </a:lnTo>
                <a:lnTo>
                  <a:pt x="18776" y="110825"/>
                </a:lnTo>
                <a:lnTo>
                  <a:pt x="18776" y="112045"/>
                </a:lnTo>
                <a:lnTo>
                  <a:pt x="21214" y="114483"/>
                </a:lnTo>
                <a:lnTo>
                  <a:pt x="19995" y="108997"/>
                </a:lnTo>
                <a:close/>
                <a:moveTo>
                  <a:pt x="10241" y="103510"/>
                </a:moveTo>
                <a:lnTo>
                  <a:pt x="9022" y="103510"/>
                </a:lnTo>
                <a:lnTo>
                  <a:pt x="10241" y="102901"/>
                </a:lnTo>
                <a:lnTo>
                  <a:pt x="7803" y="101681"/>
                </a:lnTo>
                <a:lnTo>
                  <a:pt x="5364" y="101681"/>
                </a:lnTo>
                <a:lnTo>
                  <a:pt x="4145" y="101072"/>
                </a:lnTo>
                <a:lnTo>
                  <a:pt x="4145" y="99853"/>
                </a:lnTo>
                <a:lnTo>
                  <a:pt x="2926" y="101681"/>
                </a:lnTo>
                <a:lnTo>
                  <a:pt x="4145" y="103510"/>
                </a:lnTo>
                <a:lnTo>
                  <a:pt x="9632" y="105949"/>
                </a:lnTo>
                <a:lnTo>
                  <a:pt x="11460" y="107168"/>
                </a:lnTo>
                <a:lnTo>
                  <a:pt x="12680" y="103510"/>
                </a:lnTo>
                <a:lnTo>
                  <a:pt x="12680" y="102291"/>
                </a:lnTo>
                <a:lnTo>
                  <a:pt x="10851" y="102901"/>
                </a:lnTo>
                <a:lnTo>
                  <a:pt x="10851" y="103510"/>
                </a:lnTo>
                <a:lnTo>
                  <a:pt x="10241" y="103510"/>
                </a:lnTo>
                <a:close/>
                <a:moveTo>
                  <a:pt x="25481" y="5974"/>
                </a:moveTo>
                <a:lnTo>
                  <a:pt x="26091" y="4755"/>
                </a:lnTo>
                <a:lnTo>
                  <a:pt x="26091" y="3536"/>
                </a:lnTo>
                <a:lnTo>
                  <a:pt x="24262" y="2926"/>
                </a:lnTo>
                <a:lnTo>
                  <a:pt x="23652" y="2926"/>
                </a:lnTo>
                <a:lnTo>
                  <a:pt x="21824" y="5974"/>
                </a:lnTo>
                <a:lnTo>
                  <a:pt x="22433" y="6584"/>
                </a:lnTo>
                <a:lnTo>
                  <a:pt x="24262" y="7803"/>
                </a:lnTo>
                <a:lnTo>
                  <a:pt x="24872" y="7803"/>
                </a:lnTo>
                <a:lnTo>
                  <a:pt x="25481" y="5974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 w="6096" cap="flat">
            <a:solidFill>
              <a:schemeClr val="bg1"/>
            </a:solidFill>
            <a:prstDash val="solid"/>
            <a:round/>
          </a:ln>
        </p:spPr>
        <p:txBody>
          <a:bodyPr anchor="ctr"/>
          <a:lstStyle/>
          <a:p>
            <a:pPr lvl="0">
              <a:defRPr/>
            </a:pPr>
            <a:endParaRPr lang="ko-KR" altLang="en-US"/>
          </a:p>
        </p:txBody>
      </p:sp>
      <p:pic>
        <p:nvPicPr>
          <p:cNvPr id="245" name="그림 24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624504" y="5654058"/>
            <a:ext cx="2567496" cy="120394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54D0A10-B3DB-2D62-777D-A54D6A655C8C}"/>
              </a:ext>
            </a:extLst>
          </p:cNvPr>
          <p:cNvSpPr txBox="1"/>
          <p:nvPr/>
        </p:nvSpPr>
        <p:spPr>
          <a:xfrm>
            <a:off x="1023546" y="1136165"/>
            <a:ext cx="2106539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600" dirty="0">
                <a:solidFill>
                  <a:schemeClr val="accent2"/>
                </a:solidFill>
              </a:rPr>
              <a:t>4-3. Detail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011171-9CC2-AAEB-401D-A81840D87B25}"/>
              </a:ext>
            </a:extLst>
          </p:cNvPr>
          <p:cNvSpPr txBox="1"/>
          <p:nvPr/>
        </p:nvSpPr>
        <p:spPr>
          <a:xfrm>
            <a:off x="1181100" y="2152650"/>
            <a:ext cx="5819775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2) </a:t>
            </a:r>
            <a:r>
              <a:rPr lang="ko-KR" altLang="en-US" sz="2000" b="1" dirty="0"/>
              <a:t>복제한 </a:t>
            </a:r>
            <a:r>
              <a:rPr lang="en-US" altLang="ko-KR" sz="2000" b="1" dirty="0"/>
              <a:t>image</a:t>
            </a:r>
            <a:r>
              <a:rPr lang="ko-KR" altLang="en-US" sz="2000" b="1" dirty="0"/>
              <a:t>에 대해서 </a:t>
            </a:r>
            <a:r>
              <a:rPr lang="en-US" altLang="ko-KR" sz="2000" b="1" dirty="0"/>
              <a:t>inference</a:t>
            </a:r>
            <a:endParaRPr lang="ko-KR" altLang="en-US" sz="2000" b="1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3FAB88CC-35CD-0619-55AB-75B570D005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9935" y="1315159"/>
            <a:ext cx="3950878" cy="5405189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D9AFA5C8-548A-A06C-CCBE-9E80C56DA0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335" y="2699036"/>
            <a:ext cx="3156289" cy="2134857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1A4C233-EAD1-224C-51CA-55EB62017312}"/>
              </a:ext>
            </a:extLst>
          </p:cNvPr>
          <p:cNvSpPr txBox="1"/>
          <p:nvPr/>
        </p:nvSpPr>
        <p:spPr>
          <a:xfrm>
            <a:off x="326477" y="5629870"/>
            <a:ext cx="3760481" cy="92333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등장인물 별명</a:t>
            </a:r>
            <a:br>
              <a:rPr lang="en-US" altLang="ko-KR" dirty="0"/>
            </a:br>
            <a:r>
              <a:rPr lang="en-US" altLang="ko-KR" dirty="0"/>
              <a:t>(instance</a:t>
            </a:r>
            <a:r>
              <a:rPr lang="ko-KR" altLang="en-US" dirty="0"/>
              <a:t> </a:t>
            </a:r>
            <a:r>
              <a:rPr lang="en-US" altLang="ko-KR" dirty="0"/>
              <a:t>prompt)</a:t>
            </a:r>
            <a:br>
              <a:rPr lang="en-US" altLang="ko-KR" dirty="0"/>
            </a:br>
            <a:r>
              <a:rPr lang="en-US" altLang="ko-KR" dirty="0"/>
              <a:t>ex) </a:t>
            </a:r>
            <a:r>
              <a:rPr lang="en-US" altLang="ko-KR" dirty="0" err="1"/>
              <a:t>zwx</a:t>
            </a:r>
            <a:endParaRPr lang="ko-KR" altLang="en-US" dirty="0"/>
          </a:p>
        </p:txBody>
      </p:sp>
      <p:sp>
        <p:nvSpPr>
          <p:cNvPr id="20" name="십자형 19">
            <a:extLst>
              <a:ext uri="{FF2B5EF4-FFF2-40B4-BE49-F238E27FC236}">
                <a16:creationId xmlns:a16="http://schemas.microsoft.com/office/drawing/2014/main" id="{C7035BC3-274A-1DED-1CD6-136AAC6609A2}"/>
              </a:ext>
            </a:extLst>
          </p:cNvPr>
          <p:cNvSpPr/>
          <p:nvPr/>
        </p:nvSpPr>
        <p:spPr>
          <a:xfrm>
            <a:off x="1923260" y="4900813"/>
            <a:ext cx="566913" cy="537575"/>
          </a:xfrm>
          <a:prstGeom prst="plus">
            <a:avLst>
              <a:gd name="adj" fmla="val 41461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화살표: 오른쪽 20">
            <a:extLst>
              <a:ext uri="{FF2B5EF4-FFF2-40B4-BE49-F238E27FC236}">
                <a16:creationId xmlns:a16="http://schemas.microsoft.com/office/drawing/2014/main" id="{E0DFA0DF-9845-8D32-65F0-6C5E4D15669B}"/>
              </a:ext>
            </a:extLst>
          </p:cNvPr>
          <p:cNvSpPr/>
          <p:nvPr/>
        </p:nvSpPr>
        <p:spPr>
          <a:xfrm>
            <a:off x="4672479" y="4408730"/>
            <a:ext cx="408641" cy="227823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6193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2"/>
            <a:ext cx="24384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2438400" y="-2"/>
            <a:ext cx="2438400" cy="1604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4876800" y="-2"/>
            <a:ext cx="2438400" cy="1604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73152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97536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60421" y="304800"/>
            <a:ext cx="759694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600">
                <a:solidFill>
                  <a:schemeClr val="accent2"/>
                </a:solidFill>
                <a:latin typeface="+mj-lt"/>
              </a:rPr>
              <a:t>Part 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61630" y="320188"/>
            <a:ext cx="6936514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600" dirty="0">
                <a:solidFill>
                  <a:schemeClr val="accent2"/>
                </a:solidFill>
              </a:rPr>
              <a:t>요구사항 정의 </a:t>
            </a:r>
            <a:r>
              <a:rPr lang="en-US" altLang="ko-KR" sz="3600" dirty="0">
                <a:solidFill>
                  <a:schemeClr val="accent2"/>
                </a:solidFill>
              </a:rPr>
              <a:t>– </a:t>
            </a:r>
            <a:r>
              <a:rPr lang="ko-KR" altLang="en-US" sz="3600" dirty="0">
                <a:solidFill>
                  <a:schemeClr val="accent2"/>
                </a:solidFill>
              </a:rPr>
              <a:t>요구사항 </a:t>
            </a:r>
            <a:r>
              <a:rPr lang="ko-KR" altLang="en-US" sz="3600" dirty="0" err="1">
                <a:solidFill>
                  <a:schemeClr val="accent2"/>
                </a:solidFill>
              </a:rPr>
              <a:t>추적표</a:t>
            </a:r>
            <a:endParaRPr lang="en-US" altLang="ko-KR" sz="3600" dirty="0">
              <a:solidFill>
                <a:schemeClr val="accent2"/>
              </a:solidFill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1061630" y="1097280"/>
            <a:ext cx="111303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8" name="그림 23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624504" y="5654058"/>
            <a:ext cx="2567496" cy="120394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7F9F9161-767E-F8A5-88C9-474C069DEA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3042" y="1315448"/>
            <a:ext cx="8545915" cy="4597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772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2"/>
            <a:ext cx="24384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2438400" y="-2"/>
            <a:ext cx="2438400" cy="1604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4876800" y="-2"/>
            <a:ext cx="2438400" cy="1604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73152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97536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60421" y="304800"/>
            <a:ext cx="759694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600">
                <a:solidFill>
                  <a:schemeClr val="accent2"/>
                </a:solidFill>
                <a:latin typeface="+mj-lt"/>
              </a:rPr>
              <a:t>Part 2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61630" y="320188"/>
            <a:ext cx="1891865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600" dirty="0">
                <a:solidFill>
                  <a:schemeClr val="accent2"/>
                </a:solidFill>
              </a:rPr>
              <a:t>AI design</a:t>
            </a:r>
          </a:p>
        </p:txBody>
      </p:sp>
      <p:cxnSp>
        <p:nvCxnSpPr>
          <p:cNvPr id="11" name="직선 연결선 10"/>
          <p:cNvCxnSpPr/>
          <p:nvPr/>
        </p:nvCxnSpPr>
        <p:spPr>
          <a:xfrm>
            <a:off x="1061630" y="1097280"/>
            <a:ext cx="111303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" name="자유형: 도형 211"/>
          <p:cNvSpPr/>
          <p:nvPr/>
        </p:nvSpPr>
        <p:spPr>
          <a:xfrm>
            <a:off x="1412240" y="4826526"/>
            <a:ext cx="20944" cy="99483"/>
          </a:xfrm>
          <a:custGeom>
            <a:avLst/>
            <a:gdLst>
              <a:gd name="connsiteX0" fmla="*/ 19995 w 24384"/>
              <a:gd name="connsiteY0" fmla="*/ 108997 h 115824"/>
              <a:gd name="connsiteX1" fmla="*/ 19995 w 24384"/>
              <a:gd name="connsiteY1" fmla="*/ 108997 h 115824"/>
              <a:gd name="connsiteX2" fmla="*/ 18776 w 24384"/>
              <a:gd name="connsiteY2" fmla="*/ 110825 h 115824"/>
              <a:gd name="connsiteX3" fmla="*/ 18776 w 24384"/>
              <a:gd name="connsiteY3" fmla="*/ 112045 h 115824"/>
              <a:gd name="connsiteX4" fmla="*/ 21214 w 24384"/>
              <a:gd name="connsiteY4" fmla="*/ 114483 h 115824"/>
              <a:gd name="connsiteX5" fmla="*/ 19995 w 24384"/>
              <a:gd name="connsiteY5" fmla="*/ 108997 h 115824"/>
              <a:gd name="connsiteX6" fmla="*/ 10241 w 24384"/>
              <a:gd name="connsiteY6" fmla="*/ 103510 h 115824"/>
              <a:gd name="connsiteX7" fmla="*/ 9022 w 24384"/>
              <a:gd name="connsiteY7" fmla="*/ 103510 h 115824"/>
              <a:gd name="connsiteX8" fmla="*/ 10241 w 24384"/>
              <a:gd name="connsiteY8" fmla="*/ 102901 h 115824"/>
              <a:gd name="connsiteX9" fmla="*/ 7803 w 24384"/>
              <a:gd name="connsiteY9" fmla="*/ 101681 h 115824"/>
              <a:gd name="connsiteX10" fmla="*/ 5364 w 24384"/>
              <a:gd name="connsiteY10" fmla="*/ 101681 h 115824"/>
              <a:gd name="connsiteX11" fmla="*/ 4145 w 24384"/>
              <a:gd name="connsiteY11" fmla="*/ 101072 h 115824"/>
              <a:gd name="connsiteX12" fmla="*/ 4145 w 24384"/>
              <a:gd name="connsiteY12" fmla="*/ 99853 h 115824"/>
              <a:gd name="connsiteX13" fmla="*/ 2926 w 24384"/>
              <a:gd name="connsiteY13" fmla="*/ 101681 h 115824"/>
              <a:gd name="connsiteX14" fmla="*/ 4145 w 24384"/>
              <a:gd name="connsiteY14" fmla="*/ 103510 h 115824"/>
              <a:gd name="connsiteX15" fmla="*/ 9632 w 24384"/>
              <a:gd name="connsiteY15" fmla="*/ 105949 h 115824"/>
              <a:gd name="connsiteX16" fmla="*/ 11460 w 24384"/>
              <a:gd name="connsiteY16" fmla="*/ 107168 h 115824"/>
              <a:gd name="connsiteX17" fmla="*/ 12680 w 24384"/>
              <a:gd name="connsiteY17" fmla="*/ 103510 h 115824"/>
              <a:gd name="connsiteX18" fmla="*/ 12680 w 24384"/>
              <a:gd name="connsiteY18" fmla="*/ 102291 h 115824"/>
              <a:gd name="connsiteX19" fmla="*/ 10851 w 24384"/>
              <a:gd name="connsiteY19" fmla="*/ 102901 h 115824"/>
              <a:gd name="connsiteX20" fmla="*/ 10851 w 24384"/>
              <a:gd name="connsiteY20" fmla="*/ 103510 h 115824"/>
              <a:gd name="connsiteX21" fmla="*/ 10241 w 24384"/>
              <a:gd name="connsiteY21" fmla="*/ 103510 h 115824"/>
              <a:gd name="connsiteX22" fmla="*/ 25481 w 24384"/>
              <a:gd name="connsiteY22" fmla="*/ 5974 h 115824"/>
              <a:gd name="connsiteX23" fmla="*/ 26091 w 24384"/>
              <a:gd name="connsiteY23" fmla="*/ 4755 h 115824"/>
              <a:gd name="connsiteX24" fmla="*/ 26091 w 24384"/>
              <a:gd name="connsiteY24" fmla="*/ 3536 h 115824"/>
              <a:gd name="connsiteX25" fmla="*/ 24262 w 24384"/>
              <a:gd name="connsiteY25" fmla="*/ 2926 h 115824"/>
              <a:gd name="connsiteX26" fmla="*/ 23652 w 24384"/>
              <a:gd name="connsiteY26" fmla="*/ 2926 h 115824"/>
              <a:gd name="connsiteX27" fmla="*/ 21824 w 24384"/>
              <a:gd name="connsiteY27" fmla="*/ 5974 h 115824"/>
              <a:gd name="connsiteX28" fmla="*/ 22433 w 24384"/>
              <a:gd name="connsiteY28" fmla="*/ 6584 h 115824"/>
              <a:gd name="connsiteX29" fmla="*/ 24262 w 24384"/>
              <a:gd name="connsiteY29" fmla="*/ 7803 h 115824"/>
              <a:gd name="connsiteX30" fmla="*/ 24872 w 24384"/>
              <a:gd name="connsiteY30" fmla="*/ 7803 h 115824"/>
              <a:gd name="connsiteX31" fmla="*/ 25481 w 24384"/>
              <a:gd name="connsiteY31" fmla="*/ 5974 h 115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24384" h="115824">
                <a:moveTo>
                  <a:pt x="19995" y="108997"/>
                </a:moveTo>
                <a:lnTo>
                  <a:pt x="19995" y="108997"/>
                </a:lnTo>
                <a:lnTo>
                  <a:pt x="18776" y="110825"/>
                </a:lnTo>
                <a:lnTo>
                  <a:pt x="18776" y="112045"/>
                </a:lnTo>
                <a:lnTo>
                  <a:pt x="21214" y="114483"/>
                </a:lnTo>
                <a:lnTo>
                  <a:pt x="19995" y="108997"/>
                </a:lnTo>
                <a:close/>
                <a:moveTo>
                  <a:pt x="10241" y="103510"/>
                </a:moveTo>
                <a:lnTo>
                  <a:pt x="9022" y="103510"/>
                </a:lnTo>
                <a:lnTo>
                  <a:pt x="10241" y="102901"/>
                </a:lnTo>
                <a:lnTo>
                  <a:pt x="7803" y="101681"/>
                </a:lnTo>
                <a:lnTo>
                  <a:pt x="5364" y="101681"/>
                </a:lnTo>
                <a:lnTo>
                  <a:pt x="4145" y="101072"/>
                </a:lnTo>
                <a:lnTo>
                  <a:pt x="4145" y="99853"/>
                </a:lnTo>
                <a:lnTo>
                  <a:pt x="2926" y="101681"/>
                </a:lnTo>
                <a:lnTo>
                  <a:pt x="4145" y="103510"/>
                </a:lnTo>
                <a:lnTo>
                  <a:pt x="9632" y="105949"/>
                </a:lnTo>
                <a:lnTo>
                  <a:pt x="11460" y="107168"/>
                </a:lnTo>
                <a:lnTo>
                  <a:pt x="12680" y="103510"/>
                </a:lnTo>
                <a:lnTo>
                  <a:pt x="12680" y="102291"/>
                </a:lnTo>
                <a:lnTo>
                  <a:pt x="10851" y="102901"/>
                </a:lnTo>
                <a:lnTo>
                  <a:pt x="10851" y="103510"/>
                </a:lnTo>
                <a:lnTo>
                  <a:pt x="10241" y="103510"/>
                </a:lnTo>
                <a:close/>
                <a:moveTo>
                  <a:pt x="25481" y="5974"/>
                </a:moveTo>
                <a:lnTo>
                  <a:pt x="26091" y="4755"/>
                </a:lnTo>
                <a:lnTo>
                  <a:pt x="26091" y="3536"/>
                </a:lnTo>
                <a:lnTo>
                  <a:pt x="24262" y="2926"/>
                </a:lnTo>
                <a:lnTo>
                  <a:pt x="23652" y="2926"/>
                </a:lnTo>
                <a:lnTo>
                  <a:pt x="21824" y="5974"/>
                </a:lnTo>
                <a:lnTo>
                  <a:pt x="22433" y="6584"/>
                </a:lnTo>
                <a:lnTo>
                  <a:pt x="24262" y="7803"/>
                </a:lnTo>
                <a:lnTo>
                  <a:pt x="24872" y="7803"/>
                </a:lnTo>
                <a:lnTo>
                  <a:pt x="25481" y="5974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 w="6096" cap="flat">
            <a:solidFill>
              <a:schemeClr val="bg1"/>
            </a:solidFill>
            <a:prstDash val="solid"/>
            <a:round/>
          </a:ln>
        </p:spPr>
        <p:txBody>
          <a:bodyPr anchor="ctr"/>
          <a:lstStyle/>
          <a:p>
            <a:pPr lvl="0">
              <a:defRPr/>
            </a:pPr>
            <a:endParaRPr lang="ko-KR" altLang="en-US"/>
          </a:p>
        </p:txBody>
      </p:sp>
      <p:pic>
        <p:nvPicPr>
          <p:cNvPr id="245" name="그림 24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624504" y="5654058"/>
            <a:ext cx="2567496" cy="120394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54D0A10-B3DB-2D62-777D-A54D6A655C8C}"/>
              </a:ext>
            </a:extLst>
          </p:cNvPr>
          <p:cNvSpPr txBox="1"/>
          <p:nvPr/>
        </p:nvSpPr>
        <p:spPr>
          <a:xfrm>
            <a:off x="1023546" y="1136165"/>
            <a:ext cx="2106539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600" dirty="0">
                <a:solidFill>
                  <a:schemeClr val="accent2"/>
                </a:solidFill>
              </a:rPr>
              <a:t>4-3. Detail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011171-9CC2-AAEB-401D-A81840D87B25}"/>
              </a:ext>
            </a:extLst>
          </p:cNvPr>
          <p:cNvSpPr txBox="1"/>
          <p:nvPr/>
        </p:nvSpPr>
        <p:spPr>
          <a:xfrm>
            <a:off x="1181100" y="2152650"/>
            <a:ext cx="5819775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2) </a:t>
            </a:r>
            <a:r>
              <a:rPr lang="ko-KR" altLang="en-US" sz="2000" b="1" dirty="0"/>
              <a:t>복제한 </a:t>
            </a:r>
            <a:r>
              <a:rPr lang="en-US" altLang="ko-KR" sz="2000" b="1" dirty="0"/>
              <a:t>image</a:t>
            </a:r>
            <a:r>
              <a:rPr lang="ko-KR" altLang="en-US" sz="2000" b="1" dirty="0"/>
              <a:t>에 대해서 추론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402733D-FE23-3626-6523-99D3DDAC3DEB}"/>
              </a:ext>
            </a:extLst>
          </p:cNvPr>
          <p:cNvSpPr txBox="1"/>
          <p:nvPr/>
        </p:nvSpPr>
        <p:spPr>
          <a:xfrm>
            <a:off x="387648" y="2983135"/>
            <a:ext cx="6011800" cy="14130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algn="just" latinLnBrk="1">
              <a:lnSpc>
                <a:spcPct val="150000"/>
              </a:lnSpc>
              <a:spcAft>
                <a:spcPts val="800"/>
              </a:spcAft>
            </a:pPr>
            <a:r>
              <a:rPr lang="en-US" altLang="ko-KR" sz="18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바탕" panose="02030600000101010101" pitchFamily="18" charset="-127"/>
              </a:rPr>
              <a:t>        &lt;</a:t>
            </a:r>
            <a:r>
              <a:rPr lang="en-US" altLang="ko-KR" sz="180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바탕" panose="02030600000101010101" pitchFamily="18" charset="-127"/>
              </a:rPr>
              <a:t>Dreambooth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바탕" panose="02030600000101010101" pitchFamily="18" charset="-127"/>
              </a:rPr>
              <a:t> </a:t>
            </a:r>
            <a:r>
              <a:rPr lang="en-US" altLang="ko-KR" dirty="0">
                <a:solidFill>
                  <a:srgbClr val="000000"/>
                </a:solidFill>
                <a:latin typeface="맑은 고딕" panose="020B0503020000020004" pitchFamily="50" charset="-127"/>
                <a:ea typeface="바탕" panose="02030600000101010101" pitchFamily="18" charset="-127"/>
              </a:rPr>
              <a:t>inference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바탕" panose="02030600000101010101" pitchFamily="18" charset="-127"/>
              </a:rPr>
              <a:t>&gt;</a:t>
            </a:r>
            <a:endParaRPr lang="ko-KR" altLang="ko-KR" sz="20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바탕" panose="02030600000101010101" pitchFamily="18" charset="-127"/>
            </a:endParaRPr>
          </a:p>
          <a:p>
            <a:pPr marL="457200" algn="just" latinLnBrk="1">
              <a:lnSpc>
                <a:spcPct val="150000"/>
              </a:lnSpc>
              <a:spcAft>
                <a:spcPts val="800"/>
              </a:spcAft>
            </a:pPr>
            <a:r>
              <a:rPr lang="en-US" altLang="ko-KR" sz="18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바탕" panose="02030600000101010101" pitchFamily="18" charset="-127"/>
              </a:rPr>
              <a:t>	                                    Input :  </a:t>
            </a:r>
            <a:endParaRPr lang="ko-KR" altLang="ko-KR" sz="20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바탕" panose="02030600000101010101" pitchFamily="18" charset="-127"/>
            </a:endParaRPr>
          </a:p>
          <a:p>
            <a:pPr marL="342900" lvl="0" indent="-342900" algn="just" fontAlgn="auto" latinLnBrk="1">
              <a:lnSpc>
                <a:spcPct val="150000"/>
              </a:lnSpc>
              <a:spcAft>
                <a:spcPts val="800"/>
              </a:spcAft>
              <a:buFont typeface="+mj-ea"/>
              <a:buAutoNum type="circleNumDbPlain"/>
            </a:pPr>
            <a:endParaRPr lang="ko-KR" altLang="ko-KR" sz="14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0C313C8-A8B5-7383-5ADF-1856FC4B1D98}"/>
              </a:ext>
            </a:extLst>
          </p:cNvPr>
          <p:cNvSpPr txBox="1"/>
          <p:nvPr/>
        </p:nvSpPr>
        <p:spPr>
          <a:xfrm>
            <a:off x="5274733" y="2165732"/>
            <a:ext cx="6728022" cy="30478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 latinLnBrk="1">
              <a:lnSpc>
                <a:spcPct val="150000"/>
              </a:lnSpc>
              <a:spcAft>
                <a:spcPts val="800"/>
              </a:spcAft>
              <a:buFont typeface="+mj-ea"/>
              <a:buAutoNum type="circleNumDbPlain"/>
              <a:tabLst>
                <a:tab pos="863600" algn="l"/>
              </a:tabLst>
            </a:pPr>
            <a:r>
              <a:rPr lang="ko-KR" altLang="ko-KR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맑은 고딕" panose="020B0503020000020004" pitchFamily="50" charset="-127"/>
              </a:rPr>
              <a:t>이미지는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맑은 고딕" panose="020B0503020000020004" pitchFamily="50" charset="-127"/>
              </a:rPr>
              <a:t> 4</a:t>
            </a:r>
            <a:r>
              <a:rPr lang="ko-KR" altLang="ko-KR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맑은 고딕" panose="020B0503020000020004" pitchFamily="50" charset="-127"/>
              </a:rPr>
              <a:t>장씩 출력</a:t>
            </a:r>
            <a:endParaRPr lang="ko-KR" altLang="ko-KR" sz="18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바탕" panose="02030600000101010101" pitchFamily="18" charset="-127"/>
            </a:endParaRPr>
          </a:p>
          <a:p>
            <a:pPr marL="342900" lvl="0" indent="-342900" algn="just" latinLnBrk="1">
              <a:lnSpc>
                <a:spcPct val="150000"/>
              </a:lnSpc>
              <a:spcAft>
                <a:spcPts val="800"/>
              </a:spcAft>
              <a:buFont typeface="+mj-ea"/>
              <a:buAutoNum type="circleNumDbPlain"/>
              <a:tabLst>
                <a:tab pos="863600" algn="l"/>
              </a:tabLst>
            </a:pPr>
            <a:r>
              <a:rPr lang="ko-KR" altLang="ko-KR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맑은 고딕" panose="020B0503020000020004" pitchFamily="50" charset="-127"/>
              </a:rPr>
              <a:t>이미지 사이즈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맑은 고딕" panose="020B0503020000020004" pitchFamily="50" charset="-127"/>
              </a:rPr>
              <a:t>: 512*512 (default)</a:t>
            </a:r>
            <a:endParaRPr lang="ko-KR" altLang="ko-KR" sz="18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바탕" panose="02030600000101010101" pitchFamily="18" charset="-127"/>
            </a:endParaRPr>
          </a:p>
          <a:p>
            <a:pPr marL="342900" lvl="0" indent="-342900" algn="just" latinLnBrk="1">
              <a:lnSpc>
                <a:spcPct val="150000"/>
              </a:lnSpc>
              <a:spcAft>
                <a:spcPts val="800"/>
              </a:spcAft>
              <a:buFont typeface="+mj-ea"/>
              <a:buAutoNum type="circleNumDbPlain"/>
              <a:tabLst>
                <a:tab pos="863600" algn="l"/>
              </a:tabLst>
            </a:pPr>
            <a:r>
              <a:rPr lang="en-US" altLang="ko-KR" sz="180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바탕" panose="02030600000101010101" pitchFamily="18" charset="-127"/>
              </a:rPr>
              <a:t>Num_Inference_step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바탕" panose="02030600000101010101" pitchFamily="18" charset="-127"/>
              </a:rPr>
              <a:t> : 50 </a:t>
            </a:r>
            <a:endParaRPr lang="ko-KR" altLang="ko-KR" sz="18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바탕" panose="02030600000101010101" pitchFamily="18" charset="-127"/>
            </a:endParaRPr>
          </a:p>
          <a:p>
            <a:pPr marL="342900" lvl="0" indent="-342900" algn="just" latinLnBrk="1">
              <a:lnSpc>
                <a:spcPct val="150000"/>
              </a:lnSpc>
              <a:spcAft>
                <a:spcPts val="800"/>
              </a:spcAft>
              <a:buFont typeface="+mj-ea"/>
              <a:buAutoNum type="circleNumDbPlain"/>
              <a:tabLst>
                <a:tab pos="863600" algn="l"/>
              </a:tabLst>
            </a:pPr>
            <a:r>
              <a:rPr lang="en-US" altLang="ko-KR" sz="18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바탕" panose="02030600000101010101" pitchFamily="18" charset="-127"/>
              </a:rPr>
              <a:t>Prompt : </a:t>
            </a:r>
            <a:r>
              <a:rPr lang="ko-KR" altLang="ko-KR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맑은 고딕" panose="020B0503020000020004" pitchFamily="50" charset="-127"/>
              </a:rPr>
              <a:t>작가가 선택한 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맑은 고딕" panose="020B0503020000020004" pitchFamily="50" charset="-127"/>
              </a:rPr>
              <a:t>Tag</a:t>
            </a:r>
            <a:endParaRPr lang="ko-KR" altLang="ko-KR" sz="18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바탕" panose="02030600000101010101" pitchFamily="18" charset="-127"/>
            </a:endParaRPr>
          </a:p>
          <a:p>
            <a:pPr marL="342900" lvl="0" indent="-342900" algn="just" latinLnBrk="1">
              <a:lnSpc>
                <a:spcPct val="150000"/>
              </a:lnSpc>
              <a:spcAft>
                <a:spcPts val="800"/>
              </a:spcAft>
              <a:buFont typeface="+mj-ea"/>
              <a:buAutoNum type="circleNumDbPlain"/>
              <a:tabLst>
                <a:tab pos="863600" algn="l"/>
              </a:tabLst>
            </a:pPr>
            <a:r>
              <a:rPr lang="en-US" altLang="ko-KR" sz="18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바탕" panose="02030600000101010101" pitchFamily="18" charset="-127"/>
              </a:rPr>
              <a:t>Seed : random value</a:t>
            </a:r>
            <a:endParaRPr lang="ko-KR" altLang="ko-KR" sz="18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바탕" panose="02030600000101010101" pitchFamily="18" charset="-127"/>
            </a:endParaRPr>
          </a:p>
          <a:p>
            <a:pPr marL="342900" lvl="0" indent="-342900" algn="just" latinLnBrk="1">
              <a:lnSpc>
                <a:spcPct val="150000"/>
              </a:lnSpc>
              <a:spcAft>
                <a:spcPts val="800"/>
              </a:spcAft>
              <a:buFont typeface="+mj-ea"/>
              <a:buAutoNum type="circleNumDbPlain"/>
              <a:tabLst>
                <a:tab pos="863600" algn="l"/>
              </a:tabLst>
            </a:pPr>
            <a:r>
              <a:rPr lang="en-US" altLang="ko-KR" sz="180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바탕" panose="02030600000101010101" pitchFamily="18" charset="-127"/>
              </a:rPr>
              <a:t>Guidance_scale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바탕" panose="02030600000101010101" pitchFamily="18" charset="-127"/>
              </a:rPr>
              <a:t> : 6~8 (recommend)</a:t>
            </a:r>
            <a:endParaRPr lang="ko-KR" altLang="ko-KR" sz="18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바탕" panose="02030600000101010101" pitchFamily="18" charset="-127"/>
            </a:endParaRPr>
          </a:p>
        </p:txBody>
      </p:sp>
      <p:sp>
        <p:nvSpPr>
          <p:cNvPr id="12" name="왼쪽 중괄호 11">
            <a:extLst>
              <a:ext uri="{FF2B5EF4-FFF2-40B4-BE49-F238E27FC236}">
                <a16:creationId xmlns:a16="http://schemas.microsoft.com/office/drawing/2014/main" id="{03DF9A49-EE13-87E0-F0B8-ECB34AD5446A}"/>
              </a:ext>
            </a:extLst>
          </p:cNvPr>
          <p:cNvSpPr/>
          <p:nvPr/>
        </p:nvSpPr>
        <p:spPr>
          <a:xfrm>
            <a:off x="5180264" y="2365405"/>
            <a:ext cx="94469" cy="264847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6471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2"/>
            <a:ext cx="24384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2438400" y="-2"/>
            <a:ext cx="2438400" cy="1604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4876800" y="-2"/>
            <a:ext cx="2438400" cy="1604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73152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97536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60421" y="304800"/>
            <a:ext cx="759694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600">
                <a:solidFill>
                  <a:schemeClr val="accent2"/>
                </a:solidFill>
                <a:latin typeface="+mj-lt"/>
              </a:rPr>
              <a:t>Part 2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61630" y="320188"/>
            <a:ext cx="1891865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600" dirty="0">
                <a:solidFill>
                  <a:schemeClr val="accent2"/>
                </a:solidFill>
              </a:rPr>
              <a:t>AI design</a:t>
            </a:r>
          </a:p>
        </p:txBody>
      </p:sp>
      <p:cxnSp>
        <p:nvCxnSpPr>
          <p:cNvPr id="11" name="직선 연결선 10"/>
          <p:cNvCxnSpPr/>
          <p:nvPr/>
        </p:nvCxnSpPr>
        <p:spPr>
          <a:xfrm>
            <a:off x="1061630" y="1097280"/>
            <a:ext cx="111303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" name="자유형: 도형 211"/>
          <p:cNvSpPr/>
          <p:nvPr/>
        </p:nvSpPr>
        <p:spPr>
          <a:xfrm>
            <a:off x="1412240" y="4826526"/>
            <a:ext cx="20944" cy="99483"/>
          </a:xfrm>
          <a:custGeom>
            <a:avLst/>
            <a:gdLst>
              <a:gd name="connsiteX0" fmla="*/ 19995 w 24384"/>
              <a:gd name="connsiteY0" fmla="*/ 108997 h 115824"/>
              <a:gd name="connsiteX1" fmla="*/ 19995 w 24384"/>
              <a:gd name="connsiteY1" fmla="*/ 108997 h 115824"/>
              <a:gd name="connsiteX2" fmla="*/ 18776 w 24384"/>
              <a:gd name="connsiteY2" fmla="*/ 110825 h 115824"/>
              <a:gd name="connsiteX3" fmla="*/ 18776 w 24384"/>
              <a:gd name="connsiteY3" fmla="*/ 112045 h 115824"/>
              <a:gd name="connsiteX4" fmla="*/ 21214 w 24384"/>
              <a:gd name="connsiteY4" fmla="*/ 114483 h 115824"/>
              <a:gd name="connsiteX5" fmla="*/ 19995 w 24384"/>
              <a:gd name="connsiteY5" fmla="*/ 108997 h 115824"/>
              <a:gd name="connsiteX6" fmla="*/ 10241 w 24384"/>
              <a:gd name="connsiteY6" fmla="*/ 103510 h 115824"/>
              <a:gd name="connsiteX7" fmla="*/ 9022 w 24384"/>
              <a:gd name="connsiteY7" fmla="*/ 103510 h 115824"/>
              <a:gd name="connsiteX8" fmla="*/ 10241 w 24384"/>
              <a:gd name="connsiteY8" fmla="*/ 102901 h 115824"/>
              <a:gd name="connsiteX9" fmla="*/ 7803 w 24384"/>
              <a:gd name="connsiteY9" fmla="*/ 101681 h 115824"/>
              <a:gd name="connsiteX10" fmla="*/ 5364 w 24384"/>
              <a:gd name="connsiteY10" fmla="*/ 101681 h 115824"/>
              <a:gd name="connsiteX11" fmla="*/ 4145 w 24384"/>
              <a:gd name="connsiteY11" fmla="*/ 101072 h 115824"/>
              <a:gd name="connsiteX12" fmla="*/ 4145 w 24384"/>
              <a:gd name="connsiteY12" fmla="*/ 99853 h 115824"/>
              <a:gd name="connsiteX13" fmla="*/ 2926 w 24384"/>
              <a:gd name="connsiteY13" fmla="*/ 101681 h 115824"/>
              <a:gd name="connsiteX14" fmla="*/ 4145 w 24384"/>
              <a:gd name="connsiteY14" fmla="*/ 103510 h 115824"/>
              <a:gd name="connsiteX15" fmla="*/ 9632 w 24384"/>
              <a:gd name="connsiteY15" fmla="*/ 105949 h 115824"/>
              <a:gd name="connsiteX16" fmla="*/ 11460 w 24384"/>
              <a:gd name="connsiteY16" fmla="*/ 107168 h 115824"/>
              <a:gd name="connsiteX17" fmla="*/ 12680 w 24384"/>
              <a:gd name="connsiteY17" fmla="*/ 103510 h 115824"/>
              <a:gd name="connsiteX18" fmla="*/ 12680 w 24384"/>
              <a:gd name="connsiteY18" fmla="*/ 102291 h 115824"/>
              <a:gd name="connsiteX19" fmla="*/ 10851 w 24384"/>
              <a:gd name="connsiteY19" fmla="*/ 102901 h 115824"/>
              <a:gd name="connsiteX20" fmla="*/ 10851 w 24384"/>
              <a:gd name="connsiteY20" fmla="*/ 103510 h 115824"/>
              <a:gd name="connsiteX21" fmla="*/ 10241 w 24384"/>
              <a:gd name="connsiteY21" fmla="*/ 103510 h 115824"/>
              <a:gd name="connsiteX22" fmla="*/ 25481 w 24384"/>
              <a:gd name="connsiteY22" fmla="*/ 5974 h 115824"/>
              <a:gd name="connsiteX23" fmla="*/ 26091 w 24384"/>
              <a:gd name="connsiteY23" fmla="*/ 4755 h 115824"/>
              <a:gd name="connsiteX24" fmla="*/ 26091 w 24384"/>
              <a:gd name="connsiteY24" fmla="*/ 3536 h 115824"/>
              <a:gd name="connsiteX25" fmla="*/ 24262 w 24384"/>
              <a:gd name="connsiteY25" fmla="*/ 2926 h 115824"/>
              <a:gd name="connsiteX26" fmla="*/ 23652 w 24384"/>
              <a:gd name="connsiteY26" fmla="*/ 2926 h 115824"/>
              <a:gd name="connsiteX27" fmla="*/ 21824 w 24384"/>
              <a:gd name="connsiteY27" fmla="*/ 5974 h 115824"/>
              <a:gd name="connsiteX28" fmla="*/ 22433 w 24384"/>
              <a:gd name="connsiteY28" fmla="*/ 6584 h 115824"/>
              <a:gd name="connsiteX29" fmla="*/ 24262 w 24384"/>
              <a:gd name="connsiteY29" fmla="*/ 7803 h 115824"/>
              <a:gd name="connsiteX30" fmla="*/ 24872 w 24384"/>
              <a:gd name="connsiteY30" fmla="*/ 7803 h 115824"/>
              <a:gd name="connsiteX31" fmla="*/ 25481 w 24384"/>
              <a:gd name="connsiteY31" fmla="*/ 5974 h 115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24384" h="115824">
                <a:moveTo>
                  <a:pt x="19995" y="108997"/>
                </a:moveTo>
                <a:lnTo>
                  <a:pt x="19995" y="108997"/>
                </a:lnTo>
                <a:lnTo>
                  <a:pt x="18776" y="110825"/>
                </a:lnTo>
                <a:lnTo>
                  <a:pt x="18776" y="112045"/>
                </a:lnTo>
                <a:lnTo>
                  <a:pt x="21214" y="114483"/>
                </a:lnTo>
                <a:lnTo>
                  <a:pt x="19995" y="108997"/>
                </a:lnTo>
                <a:close/>
                <a:moveTo>
                  <a:pt x="10241" y="103510"/>
                </a:moveTo>
                <a:lnTo>
                  <a:pt x="9022" y="103510"/>
                </a:lnTo>
                <a:lnTo>
                  <a:pt x="10241" y="102901"/>
                </a:lnTo>
                <a:lnTo>
                  <a:pt x="7803" y="101681"/>
                </a:lnTo>
                <a:lnTo>
                  <a:pt x="5364" y="101681"/>
                </a:lnTo>
                <a:lnTo>
                  <a:pt x="4145" y="101072"/>
                </a:lnTo>
                <a:lnTo>
                  <a:pt x="4145" y="99853"/>
                </a:lnTo>
                <a:lnTo>
                  <a:pt x="2926" y="101681"/>
                </a:lnTo>
                <a:lnTo>
                  <a:pt x="4145" y="103510"/>
                </a:lnTo>
                <a:lnTo>
                  <a:pt x="9632" y="105949"/>
                </a:lnTo>
                <a:lnTo>
                  <a:pt x="11460" y="107168"/>
                </a:lnTo>
                <a:lnTo>
                  <a:pt x="12680" y="103510"/>
                </a:lnTo>
                <a:lnTo>
                  <a:pt x="12680" y="102291"/>
                </a:lnTo>
                <a:lnTo>
                  <a:pt x="10851" y="102901"/>
                </a:lnTo>
                <a:lnTo>
                  <a:pt x="10851" y="103510"/>
                </a:lnTo>
                <a:lnTo>
                  <a:pt x="10241" y="103510"/>
                </a:lnTo>
                <a:close/>
                <a:moveTo>
                  <a:pt x="25481" y="5974"/>
                </a:moveTo>
                <a:lnTo>
                  <a:pt x="26091" y="4755"/>
                </a:lnTo>
                <a:lnTo>
                  <a:pt x="26091" y="3536"/>
                </a:lnTo>
                <a:lnTo>
                  <a:pt x="24262" y="2926"/>
                </a:lnTo>
                <a:lnTo>
                  <a:pt x="23652" y="2926"/>
                </a:lnTo>
                <a:lnTo>
                  <a:pt x="21824" y="5974"/>
                </a:lnTo>
                <a:lnTo>
                  <a:pt x="22433" y="6584"/>
                </a:lnTo>
                <a:lnTo>
                  <a:pt x="24262" y="7803"/>
                </a:lnTo>
                <a:lnTo>
                  <a:pt x="24872" y="7803"/>
                </a:lnTo>
                <a:lnTo>
                  <a:pt x="25481" y="5974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 w="6096" cap="flat">
            <a:solidFill>
              <a:schemeClr val="bg1"/>
            </a:solidFill>
            <a:prstDash val="solid"/>
            <a:round/>
          </a:ln>
        </p:spPr>
        <p:txBody>
          <a:bodyPr anchor="ctr"/>
          <a:lstStyle/>
          <a:p>
            <a:pPr lvl="0">
              <a:defRPr/>
            </a:pPr>
            <a:endParaRPr lang="ko-KR" altLang="en-US"/>
          </a:p>
        </p:txBody>
      </p:sp>
      <p:pic>
        <p:nvPicPr>
          <p:cNvPr id="245" name="그림 24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624504" y="5654058"/>
            <a:ext cx="2567496" cy="120394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54D0A10-B3DB-2D62-777D-A54D6A655C8C}"/>
              </a:ext>
            </a:extLst>
          </p:cNvPr>
          <p:cNvSpPr txBox="1"/>
          <p:nvPr/>
        </p:nvSpPr>
        <p:spPr>
          <a:xfrm>
            <a:off x="1023546" y="1136165"/>
            <a:ext cx="2106539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600" dirty="0">
                <a:solidFill>
                  <a:schemeClr val="accent2"/>
                </a:solidFill>
              </a:rPr>
              <a:t>4-3. Detail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011171-9CC2-AAEB-401D-A81840D87B25}"/>
              </a:ext>
            </a:extLst>
          </p:cNvPr>
          <p:cNvSpPr txBox="1"/>
          <p:nvPr/>
        </p:nvSpPr>
        <p:spPr>
          <a:xfrm>
            <a:off x="1181100" y="2152650"/>
            <a:ext cx="5819775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3) txt2img</a:t>
            </a:r>
            <a:endParaRPr lang="ko-KR" altLang="en-US" sz="20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74CB800-F201-3147-A4DF-C3F6057DADBB}"/>
              </a:ext>
            </a:extLst>
          </p:cNvPr>
          <p:cNvSpPr txBox="1"/>
          <p:nvPr/>
        </p:nvSpPr>
        <p:spPr>
          <a:xfrm>
            <a:off x="1074182" y="2782699"/>
            <a:ext cx="6139418" cy="88036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기본적인 기능</a:t>
            </a:r>
            <a:r>
              <a:rPr lang="en-US" altLang="ko-KR" dirty="0"/>
              <a:t>. </a:t>
            </a:r>
            <a:r>
              <a:rPr lang="ko-KR" altLang="en-US" dirty="0"/>
              <a:t>사용자가 전달한 </a:t>
            </a:r>
            <a:r>
              <a:rPr lang="en-US" altLang="ko-KR" dirty="0"/>
              <a:t>Tag</a:t>
            </a:r>
            <a:r>
              <a:rPr lang="ko-KR" altLang="en-US" dirty="0"/>
              <a:t>를 기반으로 삽화 생성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512 x</a:t>
            </a:r>
            <a:r>
              <a:rPr lang="ko-KR" altLang="en-US" dirty="0"/>
              <a:t> </a:t>
            </a:r>
            <a:r>
              <a:rPr lang="en-US" altLang="ko-KR" dirty="0"/>
              <a:t>512</a:t>
            </a:r>
            <a:r>
              <a:rPr lang="ko-KR" altLang="en-US" dirty="0"/>
              <a:t> </a:t>
            </a:r>
            <a:r>
              <a:rPr lang="en-US" altLang="ko-KR" dirty="0"/>
              <a:t>(default)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250C7B9-8A90-3908-0492-F3B62A241CA4}"/>
              </a:ext>
            </a:extLst>
          </p:cNvPr>
          <p:cNvSpPr txBox="1"/>
          <p:nvPr/>
        </p:nvSpPr>
        <p:spPr>
          <a:xfrm>
            <a:off x="7213600" y="1782496"/>
            <a:ext cx="6100232" cy="35659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 fontAlgn="auto" latinLnBrk="1">
              <a:lnSpc>
                <a:spcPct val="150000"/>
              </a:lnSpc>
              <a:spcAft>
                <a:spcPts val="800"/>
              </a:spcAft>
              <a:buFont typeface="+mj-ea"/>
              <a:buAutoNum type="circleNumDbPlain"/>
            </a:pPr>
            <a:r>
              <a:rPr lang="en-US" altLang="ko-KR" sz="18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Times New Roman" panose="02020603050405020304" pitchFamily="18" charset="0"/>
              </a:rPr>
              <a:t>prompt : illustration tag</a:t>
            </a:r>
            <a:endParaRPr lang="ko-KR" altLang="ko-KR" sz="14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 fontAlgn="auto" latinLnBrk="1">
              <a:lnSpc>
                <a:spcPct val="150000"/>
              </a:lnSpc>
              <a:spcAft>
                <a:spcPts val="800"/>
              </a:spcAft>
              <a:buFont typeface="+mj-ea"/>
              <a:buAutoNum type="circleNumDbPlain"/>
            </a:pPr>
            <a:r>
              <a:rPr lang="en-US" altLang="ko-KR" sz="180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Times New Roman" panose="02020603050405020304" pitchFamily="18" charset="0"/>
              </a:rPr>
              <a:t>negative_prompt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Times New Roman" panose="02020603050405020304" pitchFamily="18" charset="0"/>
              </a:rPr>
              <a:t> : base</a:t>
            </a:r>
            <a:r>
              <a:rPr lang="ko-KR" altLang="ko-KR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맑은 고딕" panose="020B0503020000020004" pitchFamily="50" charset="-127"/>
              </a:rPr>
              <a:t>로 제공</a:t>
            </a:r>
            <a:endParaRPr lang="ko-KR" altLang="ko-KR" sz="14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 fontAlgn="auto" latinLnBrk="1">
              <a:lnSpc>
                <a:spcPct val="150000"/>
              </a:lnSpc>
              <a:spcAft>
                <a:spcPts val="800"/>
              </a:spcAft>
              <a:buFont typeface="+mj-ea"/>
              <a:buAutoNum type="circleNumDbPlain"/>
            </a:pPr>
            <a:r>
              <a:rPr lang="en-US" altLang="ko-KR" sz="180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Times New Roman" panose="02020603050405020304" pitchFamily="18" charset="0"/>
              </a:rPr>
              <a:t>num_images_per_prompt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Times New Roman" panose="02020603050405020304" pitchFamily="18" charset="0"/>
              </a:rPr>
              <a:t> : 4 (recommend)</a:t>
            </a:r>
            <a:endParaRPr lang="ko-KR" altLang="ko-KR" sz="14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 fontAlgn="auto" latinLnBrk="1">
              <a:lnSpc>
                <a:spcPct val="150000"/>
              </a:lnSpc>
              <a:spcAft>
                <a:spcPts val="800"/>
              </a:spcAft>
              <a:buFont typeface="+mj-ea"/>
              <a:buAutoNum type="circleNumDbPlain"/>
            </a:pPr>
            <a:r>
              <a:rPr lang="en-US" altLang="ko-KR" sz="180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Times New Roman" panose="02020603050405020304" pitchFamily="18" charset="0"/>
              </a:rPr>
              <a:t>num_inference_steps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Times New Roman" panose="02020603050405020304" pitchFamily="18" charset="0"/>
              </a:rPr>
              <a:t> : 50 (recommend)</a:t>
            </a:r>
            <a:endParaRPr lang="ko-KR" altLang="ko-KR" sz="14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 fontAlgn="auto" latinLnBrk="1">
              <a:lnSpc>
                <a:spcPct val="150000"/>
              </a:lnSpc>
              <a:spcAft>
                <a:spcPts val="800"/>
              </a:spcAft>
              <a:buFont typeface="+mj-ea"/>
              <a:buAutoNum type="circleNumDbPlain"/>
            </a:pPr>
            <a:r>
              <a:rPr lang="en-US" altLang="ko-KR" sz="180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Times New Roman" panose="02020603050405020304" pitchFamily="18" charset="0"/>
              </a:rPr>
              <a:t>guidance_scale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Times New Roman" panose="02020603050405020304" pitchFamily="18" charset="0"/>
              </a:rPr>
              <a:t> : 7~8 (recommend)</a:t>
            </a:r>
            <a:endParaRPr lang="ko-KR" altLang="ko-KR" sz="14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 fontAlgn="auto" latinLnBrk="1">
              <a:lnSpc>
                <a:spcPct val="150000"/>
              </a:lnSpc>
              <a:spcAft>
                <a:spcPts val="800"/>
              </a:spcAft>
              <a:buFont typeface="+mj-ea"/>
              <a:buAutoNum type="circleNumDbPlain"/>
            </a:pPr>
            <a:r>
              <a:rPr lang="en-US" altLang="ko-KR" sz="18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Times New Roman" panose="02020603050405020304" pitchFamily="18" charset="0"/>
              </a:rPr>
              <a:t>generator : random seed value</a:t>
            </a:r>
            <a:endParaRPr lang="ko-KR" altLang="ko-KR" sz="14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 fontAlgn="auto" latinLnBrk="1">
              <a:lnSpc>
                <a:spcPct val="150000"/>
              </a:lnSpc>
              <a:spcAft>
                <a:spcPts val="800"/>
              </a:spcAft>
              <a:buFont typeface="+mj-ea"/>
              <a:buAutoNum type="circleNumDbPlain"/>
            </a:pPr>
            <a:r>
              <a:rPr lang="en-US" altLang="ko-KR" sz="18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Times New Roman" panose="02020603050405020304" pitchFamily="18" charset="0"/>
              </a:rPr>
              <a:t>model : </a:t>
            </a:r>
            <a:r>
              <a:rPr lang="en-US" altLang="ko-KR" sz="180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Times New Roman" panose="02020603050405020304" pitchFamily="18" charset="0"/>
              </a:rPr>
              <a:t>dreambooth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Times New Roman" panose="02020603050405020304" pitchFamily="18" charset="0"/>
              </a:rPr>
              <a:t> model</a:t>
            </a:r>
            <a:endParaRPr lang="ko-KR" altLang="ko-KR" sz="14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6" name="왼쪽 중괄호 15">
            <a:extLst>
              <a:ext uri="{FF2B5EF4-FFF2-40B4-BE49-F238E27FC236}">
                <a16:creationId xmlns:a16="http://schemas.microsoft.com/office/drawing/2014/main" id="{25F934B2-497D-288C-21B7-7906DE9F4D09}"/>
              </a:ext>
            </a:extLst>
          </p:cNvPr>
          <p:cNvSpPr/>
          <p:nvPr/>
        </p:nvSpPr>
        <p:spPr>
          <a:xfrm>
            <a:off x="6979208" y="2032000"/>
            <a:ext cx="158192" cy="314113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146" name="Picture 2" descr="Create ai art with midjourney for you by Hatchan | Fiverr">
            <a:extLst>
              <a:ext uri="{FF2B5EF4-FFF2-40B4-BE49-F238E27FC236}">
                <a16:creationId xmlns:a16="http://schemas.microsoft.com/office/drawing/2014/main" id="{50DE375E-2728-6204-1C3E-B341FD56E6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1936" y="3552963"/>
            <a:ext cx="2530973" cy="2530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66C0A32-A77F-5F1F-C1FB-BB611BAF1520}"/>
              </a:ext>
            </a:extLst>
          </p:cNvPr>
          <p:cNvSpPr txBox="1"/>
          <p:nvPr/>
        </p:nvSpPr>
        <p:spPr>
          <a:xfrm>
            <a:off x="-606896" y="4260181"/>
            <a:ext cx="4182533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A dog, Painting </a:t>
            </a:r>
            <a:br>
              <a:rPr lang="en-US" altLang="ko-KR" dirty="0"/>
            </a:br>
            <a:r>
              <a:rPr lang="en-US" altLang="ko-KR" dirty="0"/>
              <a:t>by Mid</a:t>
            </a:r>
            <a:r>
              <a:rPr lang="ko-KR" altLang="en-US" dirty="0"/>
              <a:t> </a:t>
            </a:r>
            <a:r>
              <a:rPr lang="en-US" altLang="ko-KR" dirty="0"/>
              <a:t>journey</a:t>
            </a:r>
            <a:r>
              <a:rPr lang="ko-KR" altLang="en-US" dirty="0"/>
              <a:t> </a:t>
            </a:r>
            <a:r>
              <a:rPr lang="en-US" altLang="ko-KR" dirty="0"/>
              <a:t>style</a:t>
            </a:r>
            <a:endParaRPr lang="ko-KR" altLang="en-US" dirty="0"/>
          </a:p>
        </p:txBody>
      </p: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FE2CDEC5-82BF-D83B-A475-D2029104B343}"/>
              </a:ext>
            </a:extLst>
          </p:cNvPr>
          <p:cNvSpPr/>
          <p:nvPr/>
        </p:nvSpPr>
        <p:spPr>
          <a:xfrm>
            <a:off x="2864678" y="4360333"/>
            <a:ext cx="726429" cy="32353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6170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2"/>
            <a:ext cx="24384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2438400" y="-2"/>
            <a:ext cx="2438400" cy="1604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4876800" y="-2"/>
            <a:ext cx="2438400" cy="1604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73152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97536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60421" y="304800"/>
            <a:ext cx="759694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600">
                <a:solidFill>
                  <a:schemeClr val="accent2"/>
                </a:solidFill>
                <a:latin typeface="+mj-lt"/>
              </a:rPr>
              <a:t>Part 2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61630" y="320188"/>
            <a:ext cx="1891865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600" dirty="0">
                <a:solidFill>
                  <a:schemeClr val="accent2"/>
                </a:solidFill>
              </a:rPr>
              <a:t>AI design</a:t>
            </a:r>
          </a:p>
        </p:txBody>
      </p:sp>
      <p:cxnSp>
        <p:nvCxnSpPr>
          <p:cNvPr id="11" name="직선 연결선 10"/>
          <p:cNvCxnSpPr/>
          <p:nvPr/>
        </p:nvCxnSpPr>
        <p:spPr>
          <a:xfrm>
            <a:off x="1061630" y="1097280"/>
            <a:ext cx="111303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" name="자유형: 도형 211"/>
          <p:cNvSpPr/>
          <p:nvPr/>
        </p:nvSpPr>
        <p:spPr>
          <a:xfrm>
            <a:off x="1412240" y="4826526"/>
            <a:ext cx="20944" cy="99483"/>
          </a:xfrm>
          <a:custGeom>
            <a:avLst/>
            <a:gdLst>
              <a:gd name="connsiteX0" fmla="*/ 19995 w 24384"/>
              <a:gd name="connsiteY0" fmla="*/ 108997 h 115824"/>
              <a:gd name="connsiteX1" fmla="*/ 19995 w 24384"/>
              <a:gd name="connsiteY1" fmla="*/ 108997 h 115824"/>
              <a:gd name="connsiteX2" fmla="*/ 18776 w 24384"/>
              <a:gd name="connsiteY2" fmla="*/ 110825 h 115824"/>
              <a:gd name="connsiteX3" fmla="*/ 18776 w 24384"/>
              <a:gd name="connsiteY3" fmla="*/ 112045 h 115824"/>
              <a:gd name="connsiteX4" fmla="*/ 21214 w 24384"/>
              <a:gd name="connsiteY4" fmla="*/ 114483 h 115824"/>
              <a:gd name="connsiteX5" fmla="*/ 19995 w 24384"/>
              <a:gd name="connsiteY5" fmla="*/ 108997 h 115824"/>
              <a:gd name="connsiteX6" fmla="*/ 10241 w 24384"/>
              <a:gd name="connsiteY6" fmla="*/ 103510 h 115824"/>
              <a:gd name="connsiteX7" fmla="*/ 9022 w 24384"/>
              <a:gd name="connsiteY7" fmla="*/ 103510 h 115824"/>
              <a:gd name="connsiteX8" fmla="*/ 10241 w 24384"/>
              <a:gd name="connsiteY8" fmla="*/ 102901 h 115824"/>
              <a:gd name="connsiteX9" fmla="*/ 7803 w 24384"/>
              <a:gd name="connsiteY9" fmla="*/ 101681 h 115824"/>
              <a:gd name="connsiteX10" fmla="*/ 5364 w 24384"/>
              <a:gd name="connsiteY10" fmla="*/ 101681 h 115824"/>
              <a:gd name="connsiteX11" fmla="*/ 4145 w 24384"/>
              <a:gd name="connsiteY11" fmla="*/ 101072 h 115824"/>
              <a:gd name="connsiteX12" fmla="*/ 4145 w 24384"/>
              <a:gd name="connsiteY12" fmla="*/ 99853 h 115824"/>
              <a:gd name="connsiteX13" fmla="*/ 2926 w 24384"/>
              <a:gd name="connsiteY13" fmla="*/ 101681 h 115824"/>
              <a:gd name="connsiteX14" fmla="*/ 4145 w 24384"/>
              <a:gd name="connsiteY14" fmla="*/ 103510 h 115824"/>
              <a:gd name="connsiteX15" fmla="*/ 9632 w 24384"/>
              <a:gd name="connsiteY15" fmla="*/ 105949 h 115824"/>
              <a:gd name="connsiteX16" fmla="*/ 11460 w 24384"/>
              <a:gd name="connsiteY16" fmla="*/ 107168 h 115824"/>
              <a:gd name="connsiteX17" fmla="*/ 12680 w 24384"/>
              <a:gd name="connsiteY17" fmla="*/ 103510 h 115824"/>
              <a:gd name="connsiteX18" fmla="*/ 12680 w 24384"/>
              <a:gd name="connsiteY18" fmla="*/ 102291 h 115824"/>
              <a:gd name="connsiteX19" fmla="*/ 10851 w 24384"/>
              <a:gd name="connsiteY19" fmla="*/ 102901 h 115824"/>
              <a:gd name="connsiteX20" fmla="*/ 10851 w 24384"/>
              <a:gd name="connsiteY20" fmla="*/ 103510 h 115824"/>
              <a:gd name="connsiteX21" fmla="*/ 10241 w 24384"/>
              <a:gd name="connsiteY21" fmla="*/ 103510 h 115824"/>
              <a:gd name="connsiteX22" fmla="*/ 25481 w 24384"/>
              <a:gd name="connsiteY22" fmla="*/ 5974 h 115824"/>
              <a:gd name="connsiteX23" fmla="*/ 26091 w 24384"/>
              <a:gd name="connsiteY23" fmla="*/ 4755 h 115824"/>
              <a:gd name="connsiteX24" fmla="*/ 26091 w 24384"/>
              <a:gd name="connsiteY24" fmla="*/ 3536 h 115824"/>
              <a:gd name="connsiteX25" fmla="*/ 24262 w 24384"/>
              <a:gd name="connsiteY25" fmla="*/ 2926 h 115824"/>
              <a:gd name="connsiteX26" fmla="*/ 23652 w 24384"/>
              <a:gd name="connsiteY26" fmla="*/ 2926 h 115824"/>
              <a:gd name="connsiteX27" fmla="*/ 21824 w 24384"/>
              <a:gd name="connsiteY27" fmla="*/ 5974 h 115824"/>
              <a:gd name="connsiteX28" fmla="*/ 22433 w 24384"/>
              <a:gd name="connsiteY28" fmla="*/ 6584 h 115824"/>
              <a:gd name="connsiteX29" fmla="*/ 24262 w 24384"/>
              <a:gd name="connsiteY29" fmla="*/ 7803 h 115824"/>
              <a:gd name="connsiteX30" fmla="*/ 24872 w 24384"/>
              <a:gd name="connsiteY30" fmla="*/ 7803 h 115824"/>
              <a:gd name="connsiteX31" fmla="*/ 25481 w 24384"/>
              <a:gd name="connsiteY31" fmla="*/ 5974 h 115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24384" h="115824">
                <a:moveTo>
                  <a:pt x="19995" y="108997"/>
                </a:moveTo>
                <a:lnTo>
                  <a:pt x="19995" y="108997"/>
                </a:lnTo>
                <a:lnTo>
                  <a:pt x="18776" y="110825"/>
                </a:lnTo>
                <a:lnTo>
                  <a:pt x="18776" y="112045"/>
                </a:lnTo>
                <a:lnTo>
                  <a:pt x="21214" y="114483"/>
                </a:lnTo>
                <a:lnTo>
                  <a:pt x="19995" y="108997"/>
                </a:lnTo>
                <a:close/>
                <a:moveTo>
                  <a:pt x="10241" y="103510"/>
                </a:moveTo>
                <a:lnTo>
                  <a:pt x="9022" y="103510"/>
                </a:lnTo>
                <a:lnTo>
                  <a:pt x="10241" y="102901"/>
                </a:lnTo>
                <a:lnTo>
                  <a:pt x="7803" y="101681"/>
                </a:lnTo>
                <a:lnTo>
                  <a:pt x="5364" y="101681"/>
                </a:lnTo>
                <a:lnTo>
                  <a:pt x="4145" y="101072"/>
                </a:lnTo>
                <a:lnTo>
                  <a:pt x="4145" y="99853"/>
                </a:lnTo>
                <a:lnTo>
                  <a:pt x="2926" y="101681"/>
                </a:lnTo>
                <a:lnTo>
                  <a:pt x="4145" y="103510"/>
                </a:lnTo>
                <a:lnTo>
                  <a:pt x="9632" y="105949"/>
                </a:lnTo>
                <a:lnTo>
                  <a:pt x="11460" y="107168"/>
                </a:lnTo>
                <a:lnTo>
                  <a:pt x="12680" y="103510"/>
                </a:lnTo>
                <a:lnTo>
                  <a:pt x="12680" y="102291"/>
                </a:lnTo>
                <a:lnTo>
                  <a:pt x="10851" y="102901"/>
                </a:lnTo>
                <a:lnTo>
                  <a:pt x="10851" y="103510"/>
                </a:lnTo>
                <a:lnTo>
                  <a:pt x="10241" y="103510"/>
                </a:lnTo>
                <a:close/>
                <a:moveTo>
                  <a:pt x="25481" y="5974"/>
                </a:moveTo>
                <a:lnTo>
                  <a:pt x="26091" y="4755"/>
                </a:lnTo>
                <a:lnTo>
                  <a:pt x="26091" y="3536"/>
                </a:lnTo>
                <a:lnTo>
                  <a:pt x="24262" y="2926"/>
                </a:lnTo>
                <a:lnTo>
                  <a:pt x="23652" y="2926"/>
                </a:lnTo>
                <a:lnTo>
                  <a:pt x="21824" y="5974"/>
                </a:lnTo>
                <a:lnTo>
                  <a:pt x="22433" y="6584"/>
                </a:lnTo>
                <a:lnTo>
                  <a:pt x="24262" y="7803"/>
                </a:lnTo>
                <a:lnTo>
                  <a:pt x="24872" y="7803"/>
                </a:lnTo>
                <a:lnTo>
                  <a:pt x="25481" y="5974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 w="6096" cap="flat">
            <a:solidFill>
              <a:schemeClr val="bg1"/>
            </a:solidFill>
            <a:prstDash val="solid"/>
            <a:round/>
          </a:ln>
        </p:spPr>
        <p:txBody>
          <a:bodyPr anchor="ctr"/>
          <a:lstStyle/>
          <a:p>
            <a:pPr lvl="0">
              <a:defRPr/>
            </a:pPr>
            <a:endParaRPr lang="ko-KR" altLang="en-US"/>
          </a:p>
        </p:txBody>
      </p:sp>
      <p:pic>
        <p:nvPicPr>
          <p:cNvPr id="245" name="그림 24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624504" y="5654058"/>
            <a:ext cx="2567496" cy="120394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54D0A10-B3DB-2D62-777D-A54D6A655C8C}"/>
              </a:ext>
            </a:extLst>
          </p:cNvPr>
          <p:cNvSpPr txBox="1"/>
          <p:nvPr/>
        </p:nvSpPr>
        <p:spPr>
          <a:xfrm>
            <a:off x="1023546" y="1136165"/>
            <a:ext cx="2106539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600" dirty="0">
                <a:solidFill>
                  <a:schemeClr val="accent2"/>
                </a:solidFill>
              </a:rPr>
              <a:t>4-3. Detail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011171-9CC2-AAEB-401D-A81840D87B25}"/>
              </a:ext>
            </a:extLst>
          </p:cNvPr>
          <p:cNvSpPr txBox="1"/>
          <p:nvPr/>
        </p:nvSpPr>
        <p:spPr>
          <a:xfrm>
            <a:off x="1181100" y="2152650"/>
            <a:ext cx="5819775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4) Upscaling</a:t>
            </a:r>
            <a:endParaRPr lang="ko-KR" altLang="en-US" sz="20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74CB800-F201-3147-A4DF-C3F6057DADBB}"/>
              </a:ext>
            </a:extLst>
          </p:cNvPr>
          <p:cNvSpPr txBox="1"/>
          <p:nvPr/>
        </p:nvSpPr>
        <p:spPr>
          <a:xfrm>
            <a:off x="1074182" y="2782699"/>
            <a:ext cx="6139418" cy="88036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사진의 크기를 </a:t>
            </a:r>
            <a:r>
              <a:rPr lang="en-US" altLang="ko-KR" dirty="0"/>
              <a:t>2</a:t>
            </a:r>
            <a:r>
              <a:rPr lang="ko-KR" altLang="en-US" dirty="0"/>
              <a:t>배 늘려주는 기능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512 x 512 -&gt; 1024 x 1024</a:t>
            </a:r>
            <a:r>
              <a:rPr lang="ko-KR" altLang="en-US" dirty="0"/>
              <a:t>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250C7B9-8A90-3908-0492-F3B62A241CA4}"/>
              </a:ext>
            </a:extLst>
          </p:cNvPr>
          <p:cNvSpPr txBox="1"/>
          <p:nvPr/>
        </p:nvSpPr>
        <p:spPr>
          <a:xfrm>
            <a:off x="7213600" y="1782496"/>
            <a:ext cx="6100232" cy="40840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 fontAlgn="auto" latinLnBrk="1">
              <a:lnSpc>
                <a:spcPct val="150000"/>
              </a:lnSpc>
              <a:spcAft>
                <a:spcPts val="800"/>
              </a:spcAft>
              <a:buFont typeface="+mj-ea"/>
              <a:buAutoNum type="circleNumDbPlain"/>
            </a:pPr>
            <a:r>
              <a:rPr lang="en-US" altLang="ko-KR" sz="18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Times New Roman" panose="02020603050405020304" pitchFamily="18" charset="0"/>
              </a:rPr>
              <a:t>prompt : illustration tag</a:t>
            </a:r>
            <a:endParaRPr lang="ko-KR" altLang="ko-KR" sz="14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 fontAlgn="auto" latinLnBrk="1">
              <a:lnSpc>
                <a:spcPct val="150000"/>
              </a:lnSpc>
              <a:spcAft>
                <a:spcPts val="800"/>
              </a:spcAft>
              <a:buFont typeface="+mj-ea"/>
              <a:buAutoNum type="circleNumDbPlain"/>
            </a:pPr>
            <a:r>
              <a:rPr lang="en-US" altLang="ko-KR" sz="180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Times New Roman" panose="02020603050405020304" pitchFamily="18" charset="0"/>
              </a:rPr>
              <a:t>negative_prompt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Times New Roman" panose="02020603050405020304" pitchFamily="18" charset="0"/>
              </a:rPr>
              <a:t> : base</a:t>
            </a:r>
            <a:r>
              <a:rPr lang="ko-KR" altLang="ko-KR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맑은 고딕" panose="020B0503020000020004" pitchFamily="50" charset="-127"/>
              </a:rPr>
              <a:t>로 제공</a:t>
            </a:r>
            <a:endParaRPr lang="ko-KR" altLang="ko-KR" sz="14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 fontAlgn="auto" latinLnBrk="1">
              <a:lnSpc>
                <a:spcPct val="150000"/>
              </a:lnSpc>
              <a:spcAft>
                <a:spcPts val="800"/>
              </a:spcAft>
              <a:buFont typeface="+mj-ea"/>
              <a:buAutoNum type="circleNumDbPlain"/>
            </a:pPr>
            <a:r>
              <a:rPr lang="en-US" altLang="ko-KR" sz="180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Times New Roman" panose="02020603050405020304" pitchFamily="18" charset="0"/>
              </a:rPr>
              <a:t>num_images_per_prompt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Times New Roman" panose="02020603050405020304" pitchFamily="18" charset="0"/>
              </a:rPr>
              <a:t> : 4 (recommend)</a:t>
            </a:r>
            <a:endParaRPr lang="ko-KR" altLang="ko-KR" sz="14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 fontAlgn="auto" latinLnBrk="1">
              <a:lnSpc>
                <a:spcPct val="150000"/>
              </a:lnSpc>
              <a:spcAft>
                <a:spcPts val="800"/>
              </a:spcAft>
              <a:buFont typeface="+mj-ea"/>
              <a:buAutoNum type="circleNumDbPlain"/>
            </a:pPr>
            <a:r>
              <a:rPr lang="en-US" altLang="ko-KR" sz="180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Times New Roman" panose="02020603050405020304" pitchFamily="18" charset="0"/>
              </a:rPr>
              <a:t>num_inference_steps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Times New Roman" panose="02020603050405020304" pitchFamily="18" charset="0"/>
              </a:rPr>
              <a:t> : 50 (recommend)</a:t>
            </a:r>
            <a:endParaRPr lang="ko-KR" altLang="ko-KR" sz="14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 fontAlgn="auto" latinLnBrk="1">
              <a:lnSpc>
                <a:spcPct val="150000"/>
              </a:lnSpc>
              <a:spcAft>
                <a:spcPts val="800"/>
              </a:spcAft>
              <a:buFont typeface="+mj-ea"/>
              <a:buAutoNum type="circleNumDbPlain"/>
            </a:pPr>
            <a:r>
              <a:rPr lang="en-US" altLang="ko-KR" sz="180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Times New Roman" panose="02020603050405020304" pitchFamily="18" charset="0"/>
              </a:rPr>
              <a:t>guidance_scale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Times New Roman" panose="02020603050405020304" pitchFamily="18" charset="0"/>
              </a:rPr>
              <a:t> : 7~8 (recommend)</a:t>
            </a:r>
            <a:endParaRPr lang="ko-KR" altLang="ko-KR" sz="14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 fontAlgn="auto" latinLnBrk="1">
              <a:lnSpc>
                <a:spcPct val="150000"/>
              </a:lnSpc>
              <a:spcAft>
                <a:spcPts val="800"/>
              </a:spcAft>
              <a:buFont typeface="+mj-ea"/>
              <a:buAutoNum type="circleNumDbPlain"/>
            </a:pPr>
            <a:r>
              <a:rPr lang="en-US" altLang="ko-KR" sz="18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Times New Roman" panose="02020603050405020304" pitchFamily="18" charset="0"/>
              </a:rPr>
              <a:t>generator : random seed value</a:t>
            </a:r>
            <a:endParaRPr lang="ko-KR" altLang="ko-KR" sz="14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 fontAlgn="auto" latinLnBrk="1">
              <a:lnSpc>
                <a:spcPct val="150000"/>
              </a:lnSpc>
              <a:spcAft>
                <a:spcPts val="800"/>
              </a:spcAft>
              <a:buFont typeface="+mj-ea"/>
              <a:buAutoNum type="circleNumDbPlain"/>
            </a:pPr>
            <a:r>
              <a:rPr lang="en-US" altLang="ko-KR" sz="18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Times New Roman" panose="02020603050405020304" pitchFamily="18" charset="0"/>
              </a:rPr>
              <a:t>model : </a:t>
            </a:r>
            <a:r>
              <a:rPr lang="en-US" altLang="ko-KR" sz="180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Times New Roman" panose="02020603050405020304" pitchFamily="18" charset="0"/>
              </a:rPr>
              <a:t>dreambooth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Times New Roman" panose="02020603050405020304" pitchFamily="18" charset="0"/>
              </a:rPr>
              <a:t> model</a:t>
            </a:r>
          </a:p>
          <a:p>
            <a:pPr marL="342900" lvl="0" indent="-342900" algn="just" fontAlgn="auto" latinLnBrk="1">
              <a:lnSpc>
                <a:spcPct val="150000"/>
              </a:lnSpc>
              <a:spcAft>
                <a:spcPts val="800"/>
              </a:spcAft>
              <a:buFont typeface="+mj-ea"/>
              <a:buAutoNum type="circleNumDbPlain"/>
            </a:pPr>
            <a:r>
              <a:rPr lang="en-US" altLang="ko-KR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Original Image : </a:t>
            </a:r>
            <a:r>
              <a:rPr lang="ko-KR" altLang="en-US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원본 이미지</a:t>
            </a:r>
            <a:endParaRPr lang="ko-KR" altLang="ko-KR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왼쪽 중괄호 15">
            <a:extLst>
              <a:ext uri="{FF2B5EF4-FFF2-40B4-BE49-F238E27FC236}">
                <a16:creationId xmlns:a16="http://schemas.microsoft.com/office/drawing/2014/main" id="{25F934B2-497D-288C-21B7-7906DE9F4D09}"/>
              </a:ext>
            </a:extLst>
          </p:cNvPr>
          <p:cNvSpPr/>
          <p:nvPr/>
        </p:nvSpPr>
        <p:spPr>
          <a:xfrm>
            <a:off x="6979207" y="2031999"/>
            <a:ext cx="166659" cy="372871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146" name="Picture 2" descr="Create ai art with midjourney for you by Hatchan | Fiverr">
            <a:extLst>
              <a:ext uri="{FF2B5EF4-FFF2-40B4-BE49-F238E27FC236}">
                <a16:creationId xmlns:a16="http://schemas.microsoft.com/office/drawing/2014/main" id="{50DE375E-2728-6204-1C3E-B341FD56E6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154" y="4002297"/>
            <a:ext cx="1441164" cy="1441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FE2CDEC5-82BF-D83B-A475-D2029104B343}"/>
              </a:ext>
            </a:extLst>
          </p:cNvPr>
          <p:cNvSpPr/>
          <p:nvPr/>
        </p:nvSpPr>
        <p:spPr>
          <a:xfrm>
            <a:off x="2864678" y="4360333"/>
            <a:ext cx="726429" cy="32353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Picture 2" descr="Create ai art with midjourney for you by Hatchan | Fiverr">
            <a:extLst>
              <a:ext uri="{FF2B5EF4-FFF2-40B4-BE49-F238E27FC236}">
                <a16:creationId xmlns:a16="http://schemas.microsoft.com/office/drawing/2014/main" id="{36D7EE6F-2EF6-3E43-9B84-6200EC0AC6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9113" y="3694238"/>
            <a:ext cx="2305460" cy="2305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4225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2"/>
            <a:ext cx="24384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2438400" y="-2"/>
            <a:ext cx="2438400" cy="1604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4876800" y="-2"/>
            <a:ext cx="2438400" cy="1604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73152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97536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60421" y="304800"/>
            <a:ext cx="759694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600">
                <a:solidFill>
                  <a:schemeClr val="accent2"/>
                </a:solidFill>
                <a:latin typeface="+mj-lt"/>
              </a:rPr>
              <a:t>Part 2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61630" y="320188"/>
            <a:ext cx="1891865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600" dirty="0">
                <a:solidFill>
                  <a:schemeClr val="accent2"/>
                </a:solidFill>
              </a:rPr>
              <a:t>AI design</a:t>
            </a:r>
          </a:p>
        </p:txBody>
      </p:sp>
      <p:cxnSp>
        <p:nvCxnSpPr>
          <p:cNvPr id="11" name="직선 연결선 10"/>
          <p:cNvCxnSpPr/>
          <p:nvPr/>
        </p:nvCxnSpPr>
        <p:spPr>
          <a:xfrm>
            <a:off x="1061630" y="1097280"/>
            <a:ext cx="111303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" name="자유형: 도형 211"/>
          <p:cNvSpPr/>
          <p:nvPr/>
        </p:nvSpPr>
        <p:spPr>
          <a:xfrm>
            <a:off x="1412240" y="4826526"/>
            <a:ext cx="20944" cy="99483"/>
          </a:xfrm>
          <a:custGeom>
            <a:avLst/>
            <a:gdLst>
              <a:gd name="connsiteX0" fmla="*/ 19995 w 24384"/>
              <a:gd name="connsiteY0" fmla="*/ 108997 h 115824"/>
              <a:gd name="connsiteX1" fmla="*/ 19995 w 24384"/>
              <a:gd name="connsiteY1" fmla="*/ 108997 h 115824"/>
              <a:gd name="connsiteX2" fmla="*/ 18776 w 24384"/>
              <a:gd name="connsiteY2" fmla="*/ 110825 h 115824"/>
              <a:gd name="connsiteX3" fmla="*/ 18776 w 24384"/>
              <a:gd name="connsiteY3" fmla="*/ 112045 h 115824"/>
              <a:gd name="connsiteX4" fmla="*/ 21214 w 24384"/>
              <a:gd name="connsiteY4" fmla="*/ 114483 h 115824"/>
              <a:gd name="connsiteX5" fmla="*/ 19995 w 24384"/>
              <a:gd name="connsiteY5" fmla="*/ 108997 h 115824"/>
              <a:gd name="connsiteX6" fmla="*/ 10241 w 24384"/>
              <a:gd name="connsiteY6" fmla="*/ 103510 h 115824"/>
              <a:gd name="connsiteX7" fmla="*/ 9022 w 24384"/>
              <a:gd name="connsiteY7" fmla="*/ 103510 h 115824"/>
              <a:gd name="connsiteX8" fmla="*/ 10241 w 24384"/>
              <a:gd name="connsiteY8" fmla="*/ 102901 h 115824"/>
              <a:gd name="connsiteX9" fmla="*/ 7803 w 24384"/>
              <a:gd name="connsiteY9" fmla="*/ 101681 h 115824"/>
              <a:gd name="connsiteX10" fmla="*/ 5364 w 24384"/>
              <a:gd name="connsiteY10" fmla="*/ 101681 h 115824"/>
              <a:gd name="connsiteX11" fmla="*/ 4145 w 24384"/>
              <a:gd name="connsiteY11" fmla="*/ 101072 h 115824"/>
              <a:gd name="connsiteX12" fmla="*/ 4145 w 24384"/>
              <a:gd name="connsiteY12" fmla="*/ 99853 h 115824"/>
              <a:gd name="connsiteX13" fmla="*/ 2926 w 24384"/>
              <a:gd name="connsiteY13" fmla="*/ 101681 h 115824"/>
              <a:gd name="connsiteX14" fmla="*/ 4145 w 24384"/>
              <a:gd name="connsiteY14" fmla="*/ 103510 h 115824"/>
              <a:gd name="connsiteX15" fmla="*/ 9632 w 24384"/>
              <a:gd name="connsiteY15" fmla="*/ 105949 h 115824"/>
              <a:gd name="connsiteX16" fmla="*/ 11460 w 24384"/>
              <a:gd name="connsiteY16" fmla="*/ 107168 h 115824"/>
              <a:gd name="connsiteX17" fmla="*/ 12680 w 24384"/>
              <a:gd name="connsiteY17" fmla="*/ 103510 h 115824"/>
              <a:gd name="connsiteX18" fmla="*/ 12680 w 24384"/>
              <a:gd name="connsiteY18" fmla="*/ 102291 h 115824"/>
              <a:gd name="connsiteX19" fmla="*/ 10851 w 24384"/>
              <a:gd name="connsiteY19" fmla="*/ 102901 h 115824"/>
              <a:gd name="connsiteX20" fmla="*/ 10851 w 24384"/>
              <a:gd name="connsiteY20" fmla="*/ 103510 h 115824"/>
              <a:gd name="connsiteX21" fmla="*/ 10241 w 24384"/>
              <a:gd name="connsiteY21" fmla="*/ 103510 h 115824"/>
              <a:gd name="connsiteX22" fmla="*/ 25481 w 24384"/>
              <a:gd name="connsiteY22" fmla="*/ 5974 h 115824"/>
              <a:gd name="connsiteX23" fmla="*/ 26091 w 24384"/>
              <a:gd name="connsiteY23" fmla="*/ 4755 h 115824"/>
              <a:gd name="connsiteX24" fmla="*/ 26091 w 24384"/>
              <a:gd name="connsiteY24" fmla="*/ 3536 h 115824"/>
              <a:gd name="connsiteX25" fmla="*/ 24262 w 24384"/>
              <a:gd name="connsiteY25" fmla="*/ 2926 h 115824"/>
              <a:gd name="connsiteX26" fmla="*/ 23652 w 24384"/>
              <a:gd name="connsiteY26" fmla="*/ 2926 h 115824"/>
              <a:gd name="connsiteX27" fmla="*/ 21824 w 24384"/>
              <a:gd name="connsiteY27" fmla="*/ 5974 h 115824"/>
              <a:gd name="connsiteX28" fmla="*/ 22433 w 24384"/>
              <a:gd name="connsiteY28" fmla="*/ 6584 h 115824"/>
              <a:gd name="connsiteX29" fmla="*/ 24262 w 24384"/>
              <a:gd name="connsiteY29" fmla="*/ 7803 h 115824"/>
              <a:gd name="connsiteX30" fmla="*/ 24872 w 24384"/>
              <a:gd name="connsiteY30" fmla="*/ 7803 h 115824"/>
              <a:gd name="connsiteX31" fmla="*/ 25481 w 24384"/>
              <a:gd name="connsiteY31" fmla="*/ 5974 h 115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24384" h="115824">
                <a:moveTo>
                  <a:pt x="19995" y="108997"/>
                </a:moveTo>
                <a:lnTo>
                  <a:pt x="19995" y="108997"/>
                </a:lnTo>
                <a:lnTo>
                  <a:pt x="18776" y="110825"/>
                </a:lnTo>
                <a:lnTo>
                  <a:pt x="18776" y="112045"/>
                </a:lnTo>
                <a:lnTo>
                  <a:pt x="21214" y="114483"/>
                </a:lnTo>
                <a:lnTo>
                  <a:pt x="19995" y="108997"/>
                </a:lnTo>
                <a:close/>
                <a:moveTo>
                  <a:pt x="10241" y="103510"/>
                </a:moveTo>
                <a:lnTo>
                  <a:pt x="9022" y="103510"/>
                </a:lnTo>
                <a:lnTo>
                  <a:pt x="10241" y="102901"/>
                </a:lnTo>
                <a:lnTo>
                  <a:pt x="7803" y="101681"/>
                </a:lnTo>
                <a:lnTo>
                  <a:pt x="5364" y="101681"/>
                </a:lnTo>
                <a:lnTo>
                  <a:pt x="4145" y="101072"/>
                </a:lnTo>
                <a:lnTo>
                  <a:pt x="4145" y="99853"/>
                </a:lnTo>
                <a:lnTo>
                  <a:pt x="2926" y="101681"/>
                </a:lnTo>
                <a:lnTo>
                  <a:pt x="4145" y="103510"/>
                </a:lnTo>
                <a:lnTo>
                  <a:pt x="9632" y="105949"/>
                </a:lnTo>
                <a:lnTo>
                  <a:pt x="11460" y="107168"/>
                </a:lnTo>
                <a:lnTo>
                  <a:pt x="12680" y="103510"/>
                </a:lnTo>
                <a:lnTo>
                  <a:pt x="12680" y="102291"/>
                </a:lnTo>
                <a:lnTo>
                  <a:pt x="10851" y="102901"/>
                </a:lnTo>
                <a:lnTo>
                  <a:pt x="10851" y="103510"/>
                </a:lnTo>
                <a:lnTo>
                  <a:pt x="10241" y="103510"/>
                </a:lnTo>
                <a:close/>
                <a:moveTo>
                  <a:pt x="25481" y="5974"/>
                </a:moveTo>
                <a:lnTo>
                  <a:pt x="26091" y="4755"/>
                </a:lnTo>
                <a:lnTo>
                  <a:pt x="26091" y="3536"/>
                </a:lnTo>
                <a:lnTo>
                  <a:pt x="24262" y="2926"/>
                </a:lnTo>
                <a:lnTo>
                  <a:pt x="23652" y="2926"/>
                </a:lnTo>
                <a:lnTo>
                  <a:pt x="21824" y="5974"/>
                </a:lnTo>
                <a:lnTo>
                  <a:pt x="22433" y="6584"/>
                </a:lnTo>
                <a:lnTo>
                  <a:pt x="24262" y="7803"/>
                </a:lnTo>
                <a:lnTo>
                  <a:pt x="24872" y="7803"/>
                </a:lnTo>
                <a:lnTo>
                  <a:pt x="25481" y="5974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 w="6096" cap="flat">
            <a:solidFill>
              <a:schemeClr val="bg1"/>
            </a:solidFill>
            <a:prstDash val="solid"/>
            <a:round/>
          </a:ln>
        </p:spPr>
        <p:txBody>
          <a:bodyPr anchor="ctr"/>
          <a:lstStyle/>
          <a:p>
            <a:pPr lvl="0">
              <a:defRPr/>
            </a:pPr>
            <a:endParaRPr lang="ko-KR" altLang="en-US"/>
          </a:p>
        </p:txBody>
      </p:sp>
      <p:pic>
        <p:nvPicPr>
          <p:cNvPr id="245" name="그림 24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624504" y="5654058"/>
            <a:ext cx="2567496" cy="120394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54D0A10-B3DB-2D62-777D-A54D6A655C8C}"/>
              </a:ext>
            </a:extLst>
          </p:cNvPr>
          <p:cNvSpPr txBox="1"/>
          <p:nvPr/>
        </p:nvSpPr>
        <p:spPr>
          <a:xfrm>
            <a:off x="1023546" y="1136165"/>
            <a:ext cx="2106539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600" dirty="0">
                <a:solidFill>
                  <a:schemeClr val="accent2"/>
                </a:solidFill>
              </a:rPr>
              <a:t>4-3. Detail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011171-9CC2-AAEB-401D-A81840D87B25}"/>
              </a:ext>
            </a:extLst>
          </p:cNvPr>
          <p:cNvSpPr txBox="1"/>
          <p:nvPr/>
        </p:nvSpPr>
        <p:spPr>
          <a:xfrm>
            <a:off x="1181100" y="2152650"/>
            <a:ext cx="5819775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5) Inpainting</a:t>
            </a:r>
            <a:endParaRPr lang="ko-KR" altLang="en-US" sz="20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74CB800-F201-3147-A4DF-C3F6057DADBB}"/>
              </a:ext>
            </a:extLst>
          </p:cNvPr>
          <p:cNvSpPr txBox="1"/>
          <p:nvPr/>
        </p:nvSpPr>
        <p:spPr>
          <a:xfrm>
            <a:off x="1074182" y="2782699"/>
            <a:ext cx="6139418" cy="882678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Auto-inpainting</a:t>
            </a:r>
            <a:r>
              <a:rPr lang="ko-KR" altLang="en-US" dirty="0"/>
              <a:t>이 아닌</a:t>
            </a:r>
            <a:r>
              <a:rPr lang="en-US" altLang="ko-KR" dirty="0"/>
              <a:t>, </a:t>
            </a:r>
            <a:r>
              <a:rPr lang="ko-KR" altLang="en-US" dirty="0"/>
              <a:t>작가가 직접 원하는 </a:t>
            </a:r>
            <a:br>
              <a:rPr lang="en-US" altLang="ko-KR" dirty="0"/>
            </a:br>
            <a:r>
              <a:rPr lang="ko-KR" altLang="en-US" dirty="0"/>
              <a:t>부분에 </a:t>
            </a:r>
            <a:r>
              <a:rPr lang="en-US" altLang="ko-KR" dirty="0"/>
              <a:t>mask</a:t>
            </a:r>
            <a:r>
              <a:rPr lang="ko-KR" altLang="en-US" dirty="0"/>
              <a:t>를</a:t>
            </a:r>
            <a:r>
              <a:rPr lang="en-US" altLang="ko-KR" dirty="0"/>
              <a:t> </a:t>
            </a:r>
            <a:r>
              <a:rPr lang="ko-KR" altLang="en-US" dirty="0"/>
              <a:t>씌워서 </a:t>
            </a:r>
            <a:r>
              <a:rPr lang="en-US" altLang="ko-KR" dirty="0"/>
              <a:t>inpainting</a:t>
            </a:r>
            <a:r>
              <a:rPr lang="ko-KR" altLang="en-US" dirty="0"/>
              <a:t>하는 기능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6" name="왼쪽 중괄호 15">
            <a:extLst>
              <a:ext uri="{FF2B5EF4-FFF2-40B4-BE49-F238E27FC236}">
                <a16:creationId xmlns:a16="http://schemas.microsoft.com/office/drawing/2014/main" id="{25F934B2-497D-288C-21B7-7906DE9F4D09}"/>
              </a:ext>
            </a:extLst>
          </p:cNvPr>
          <p:cNvSpPr/>
          <p:nvPr/>
        </p:nvSpPr>
        <p:spPr>
          <a:xfrm>
            <a:off x="6287426" y="1472331"/>
            <a:ext cx="295372" cy="4386091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4" name="TextBox 223">
            <a:extLst>
              <a:ext uri="{FF2B5EF4-FFF2-40B4-BE49-F238E27FC236}">
                <a16:creationId xmlns:a16="http://schemas.microsoft.com/office/drawing/2014/main" id="{29D3146A-E541-AA14-22A5-DFE88A4672C5}"/>
              </a:ext>
            </a:extLst>
          </p:cNvPr>
          <p:cNvSpPr txBox="1"/>
          <p:nvPr/>
        </p:nvSpPr>
        <p:spPr>
          <a:xfrm>
            <a:off x="6734263" y="1216379"/>
            <a:ext cx="6407042" cy="50396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 fontAlgn="auto" latinLnBrk="1">
              <a:lnSpc>
                <a:spcPct val="150000"/>
              </a:lnSpc>
              <a:spcAft>
                <a:spcPts val="800"/>
              </a:spcAft>
              <a:buFont typeface="+mj-ea"/>
              <a:buAutoNum type="circleNumDbPlain"/>
            </a:pPr>
            <a:r>
              <a:rPr lang="en-US" altLang="ko-KR" sz="18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Times New Roman" panose="02020603050405020304" pitchFamily="18" charset="0"/>
              </a:rPr>
              <a:t>prompt : </a:t>
            </a:r>
            <a:r>
              <a:rPr lang="ko-KR" altLang="ko-KR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맑은 고딕" panose="020B0503020000020004" pitchFamily="50" charset="-127"/>
              </a:rPr>
              <a:t>원본 이미지의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맑은 고딕" panose="020B0503020000020004" pitchFamily="50" charset="-127"/>
              </a:rPr>
              <a:t> prompt</a:t>
            </a:r>
            <a:endParaRPr lang="ko-KR" altLang="ko-KR" sz="14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 fontAlgn="auto" latinLnBrk="1">
              <a:lnSpc>
                <a:spcPct val="150000"/>
              </a:lnSpc>
              <a:spcAft>
                <a:spcPts val="800"/>
              </a:spcAft>
              <a:buFont typeface="+mj-ea"/>
              <a:buAutoNum type="circleNumDbPlain"/>
            </a:pPr>
            <a:r>
              <a:rPr lang="en-US" altLang="ko-KR" sz="180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Times New Roman" panose="02020603050405020304" pitchFamily="18" charset="0"/>
              </a:rPr>
              <a:t>negative_prompt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Times New Roman" panose="02020603050405020304" pitchFamily="18" charset="0"/>
              </a:rPr>
              <a:t> : </a:t>
            </a:r>
            <a:r>
              <a:rPr lang="ko-KR" altLang="ko-KR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맑은 고딕" panose="020B0503020000020004" pitchFamily="50" charset="-127"/>
              </a:rPr>
              <a:t>원본 이미지의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맑은 고딕" panose="020B0503020000020004" pitchFamily="50" charset="-127"/>
              </a:rPr>
              <a:t> negative prompt</a:t>
            </a:r>
            <a:endParaRPr lang="ko-KR" altLang="ko-KR" sz="14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 fontAlgn="auto" latinLnBrk="1">
              <a:lnSpc>
                <a:spcPct val="150000"/>
              </a:lnSpc>
              <a:spcAft>
                <a:spcPts val="800"/>
              </a:spcAft>
              <a:buFont typeface="+mj-ea"/>
              <a:buAutoNum type="circleNumDbPlain"/>
            </a:pPr>
            <a:r>
              <a:rPr lang="en-US" altLang="ko-KR" sz="180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Times New Roman" panose="02020603050405020304" pitchFamily="18" charset="0"/>
              </a:rPr>
              <a:t>num_images_per_prompt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Times New Roman" panose="02020603050405020304" pitchFamily="18" charset="0"/>
              </a:rPr>
              <a:t> : 4 (recommend)</a:t>
            </a:r>
            <a:endParaRPr lang="ko-KR" altLang="ko-KR" sz="14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 fontAlgn="auto" latinLnBrk="1">
              <a:lnSpc>
                <a:spcPct val="150000"/>
              </a:lnSpc>
              <a:spcAft>
                <a:spcPts val="800"/>
              </a:spcAft>
              <a:buFont typeface="+mj-ea"/>
              <a:buAutoNum type="circleNumDbPlain"/>
            </a:pPr>
            <a:r>
              <a:rPr lang="en-US" altLang="ko-KR" sz="180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Times New Roman" panose="02020603050405020304" pitchFamily="18" charset="0"/>
              </a:rPr>
              <a:t>num_inference_steps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Times New Roman" panose="02020603050405020304" pitchFamily="18" charset="0"/>
              </a:rPr>
              <a:t> : 50 (recommend)</a:t>
            </a:r>
            <a:endParaRPr lang="ko-KR" altLang="ko-KR" sz="14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 fontAlgn="auto" latinLnBrk="1">
              <a:lnSpc>
                <a:spcPct val="150000"/>
              </a:lnSpc>
              <a:spcAft>
                <a:spcPts val="800"/>
              </a:spcAft>
              <a:buFont typeface="+mj-ea"/>
              <a:buAutoNum type="circleNumDbPlain"/>
            </a:pPr>
            <a:r>
              <a:rPr lang="en-US" altLang="ko-KR" sz="180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Times New Roman" panose="02020603050405020304" pitchFamily="18" charset="0"/>
              </a:rPr>
              <a:t>guidance_scale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Times New Roman" panose="02020603050405020304" pitchFamily="18" charset="0"/>
              </a:rPr>
              <a:t> : 7~8 (recommend)</a:t>
            </a:r>
          </a:p>
          <a:p>
            <a:pPr marL="342900" lvl="0" indent="-342900" algn="just" fontAlgn="auto" latinLnBrk="1">
              <a:lnSpc>
                <a:spcPct val="150000"/>
              </a:lnSpc>
              <a:spcAft>
                <a:spcPts val="800"/>
              </a:spcAft>
              <a:buFont typeface="+mj-ea"/>
              <a:buAutoNum type="circleNumDbPlain"/>
            </a:pPr>
            <a:r>
              <a:rPr lang="en-US" altLang="ko-KR" sz="18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Times New Roman" panose="02020603050405020304" pitchFamily="18" charset="0"/>
              </a:rPr>
              <a:t>image : </a:t>
            </a:r>
            <a:r>
              <a:rPr lang="ko-KR" altLang="ko-KR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맑은 고딕" panose="020B0503020000020004" pitchFamily="50" charset="-127"/>
              </a:rPr>
              <a:t>원본 이미지</a:t>
            </a:r>
            <a:endParaRPr lang="ko-KR" altLang="ko-KR" sz="14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 fontAlgn="auto" latinLnBrk="1">
              <a:lnSpc>
                <a:spcPct val="150000"/>
              </a:lnSpc>
              <a:spcAft>
                <a:spcPts val="800"/>
              </a:spcAft>
              <a:buFont typeface="+mj-ea"/>
              <a:buAutoNum type="circleNumDbPlain"/>
            </a:pPr>
            <a:r>
              <a:rPr lang="en-US" altLang="ko-KR" sz="180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Times New Roman" panose="02020603050405020304" pitchFamily="18" charset="0"/>
              </a:rPr>
              <a:t>mask_image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Times New Roman" panose="02020603050405020304" pitchFamily="18" charset="0"/>
              </a:rPr>
              <a:t> : masking image</a:t>
            </a:r>
            <a:endParaRPr lang="ko-KR" altLang="ko-KR" sz="14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 fontAlgn="auto" latinLnBrk="1">
              <a:lnSpc>
                <a:spcPct val="150000"/>
              </a:lnSpc>
              <a:spcAft>
                <a:spcPts val="800"/>
              </a:spcAft>
              <a:buFont typeface="+mj-ea"/>
              <a:buAutoNum type="circleNumDbPlain"/>
            </a:pPr>
            <a:r>
              <a:rPr lang="en-US" altLang="ko-KR" sz="18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Times New Roman" panose="02020603050405020304" pitchFamily="18" charset="0"/>
              </a:rPr>
              <a:t>generator : random seed value</a:t>
            </a:r>
            <a:endParaRPr lang="ko-KR" altLang="ko-KR" sz="14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 fontAlgn="auto" latinLnBrk="1">
              <a:lnSpc>
                <a:spcPct val="150000"/>
              </a:lnSpc>
              <a:spcAft>
                <a:spcPts val="800"/>
              </a:spcAft>
              <a:buFont typeface="+mj-ea"/>
              <a:buAutoNum type="circleNumDbPlain"/>
            </a:pPr>
            <a:r>
              <a:rPr lang="en-US" altLang="ko-KR" sz="18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Times New Roman" panose="02020603050405020304" pitchFamily="18" charset="0"/>
              </a:rPr>
              <a:t>strength : 3.0 ~ 8.0 (recommend)</a:t>
            </a:r>
          </a:p>
          <a:p>
            <a:pPr marL="342900" lvl="0" indent="-342900" algn="just" fontAlgn="auto" latinLnBrk="1">
              <a:lnSpc>
                <a:spcPct val="150000"/>
              </a:lnSpc>
              <a:spcAft>
                <a:spcPts val="800"/>
              </a:spcAft>
              <a:buFont typeface="+mj-ea"/>
              <a:buAutoNum type="circleNumDbPlain"/>
            </a:pPr>
            <a:endParaRPr lang="ko-KR" altLang="ko-KR" sz="14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7863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2"/>
            <a:ext cx="24384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2438400" y="-2"/>
            <a:ext cx="2438400" cy="1604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4876800" y="-2"/>
            <a:ext cx="2438400" cy="1604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73152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97536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60421" y="304800"/>
            <a:ext cx="759694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600">
                <a:solidFill>
                  <a:schemeClr val="accent2"/>
                </a:solidFill>
                <a:latin typeface="+mj-lt"/>
              </a:rPr>
              <a:t>Part 2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61630" y="320188"/>
            <a:ext cx="1891865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600" dirty="0">
                <a:solidFill>
                  <a:schemeClr val="accent2"/>
                </a:solidFill>
              </a:rPr>
              <a:t>AI design</a:t>
            </a:r>
          </a:p>
        </p:txBody>
      </p:sp>
      <p:cxnSp>
        <p:nvCxnSpPr>
          <p:cNvPr id="11" name="직선 연결선 10"/>
          <p:cNvCxnSpPr/>
          <p:nvPr/>
        </p:nvCxnSpPr>
        <p:spPr>
          <a:xfrm>
            <a:off x="1061630" y="1097280"/>
            <a:ext cx="111303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" name="자유형: 도형 211"/>
          <p:cNvSpPr/>
          <p:nvPr/>
        </p:nvSpPr>
        <p:spPr>
          <a:xfrm>
            <a:off x="1412240" y="4826526"/>
            <a:ext cx="20944" cy="99483"/>
          </a:xfrm>
          <a:custGeom>
            <a:avLst/>
            <a:gdLst>
              <a:gd name="connsiteX0" fmla="*/ 19995 w 24384"/>
              <a:gd name="connsiteY0" fmla="*/ 108997 h 115824"/>
              <a:gd name="connsiteX1" fmla="*/ 19995 w 24384"/>
              <a:gd name="connsiteY1" fmla="*/ 108997 h 115824"/>
              <a:gd name="connsiteX2" fmla="*/ 18776 w 24384"/>
              <a:gd name="connsiteY2" fmla="*/ 110825 h 115824"/>
              <a:gd name="connsiteX3" fmla="*/ 18776 w 24384"/>
              <a:gd name="connsiteY3" fmla="*/ 112045 h 115824"/>
              <a:gd name="connsiteX4" fmla="*/ 21214 w 24384"/>
              <a:gd name="connsiteY4" fmla="*/ 114483 h 115824"/>
              <a:gd name="connsiteX5" fmla="*/ 19995 w 24384"/>
              <a:gd name="connsiteY5" fmla="*/ 108997 h 115824"/>
              <a:gd name="connsiteX6" fmla="*/ 10241 w 24384"/>
              <a:gd name="connsiteY6" fmla="*/ 103510 h 115824"/>
              <a:gd name="connsiteX7" fmla="*/ 9022 w 24384"/>
              <a:gd name="connsiteY7" fmla="*/ 103510 h 115824"/>
              <a:gd name="connsiteX8" fmla="*/ 10241 w 24384"/>
              <a:gd name="connsiteY8" fmla="*/ 102901 h 115824"/>
              <a:gd name="connsiteX9" fmla="*/ 7803 w 24384"/>
              <a:gd name="connsiteY9" fmla="*/ 101681 h 115824"/>
              <a:gd name="connsiteX10" fmla="*/ 5364 w 24384"/>
              <a:gd name="connsiteY10" fmla="*/ 101681 h 115824"/>
              <a:gd name="connsiteX11" fmla="*/ 4145 w 24384"/>
              <a:gd name="connsiteY11" fmla="*/ 101072 h 115824"/>
              <a:gd name="connsiteX12" fmla="*/ 4145 w 24384"/>
              <a:gd name="connsiteY12" fmla="*/ 99853 h 115824"/>
              <a:gd name="connsiteX13" fmla="*/ 2926 w 24384"/>
              <a:gd name="connsiteY13" fmla="*/ 101681 h 115824"/>
              <a:gd name="connsiteX14" fmla="*/ 4145 w 24384"/>
              <a:gd name="connsiteY14" fmla="*/ 103510 h 115824"/>
              <a:gd name="connsiteX15" fmla="*/ 9632 w 24384"/>
              <a:gd name="connsiteY15" fmla="*/ 105949 h 115824"/>
              <a:gd name="connsiteX16" fmla="*/ 11460 w 24384"/>
              <a:gd name="connsiteY16" fmla="*/ 107168 h 115824"/>
              <a:gd name="connsiteX17" fmla="*/ 12680 w 24384"/>
              <a:gd name="connsiteY17" fmla="*/ 103510 h 115824"/>
              <a:gd name="connsiteX18" fmla="*/ 12680 w 24384"/>
              <a:gd name="connsiteY18" fmla="*/ 102291 h 115824"/>
              <a:gd name="connsiteX19" fmla="*/ 10851 w 24384"/>
              <a:gd name="connsiteY19" fmla="*/ 102901 h 115824"/>
              <a:gd name="connsiteX20" fmla="*/ 10851 w 24384"/>
              <a:gd name="connsiteY20" fmla="*/ 103510 h 115824"/>
              <a:gd name="connsiteX21" fmla="*/ 10241 w 24384"/>
              <a:gd name="connsiteY21" fmla="*/ 103510 h 115824"/>
              <a:gd name="connsiteX22" fmla="*/ 25481 w 24384"/>
              <a:gd name="connsiteY22" fmla="*/ 5974 h 115824"/>
              <a:gd name="connsiteX23" fmla="*/ 26091 w 24384"/>
              <a:gd name="connsiteY23" fmla="*/ 4755 h 115824"/>
              <a:gd name="connsiteX24" fmla="*/ 26091 w 24384"/>
              <a:gd name="connsiteY24" fmla="*/ 3536 h 115824"/>
              <a:gd name="connsiteX25" fmla="*/ 24262 w 24384"/>
              <a:gd name="connsiteY25" fmla="*/ 2926 h 115824"/>
              <a:gd name="connsiteX26" fmla="*/ 23652 w 24384"/>
              <a:gd name="connsiteY26" fmla="*/ 2926 h 115824"/>
              <a:gd name="connsiteX27" fmla="*/ 21824 w 24384"/>
              <a:gd name="connsiteY27" fmla="*/ 5974 h 115824"/>
              <a:gd name="connsiteX28" fmla="*/ 22433 w 24384"/>
              <a:gd name="connsiteY28" fmla="*/ 6584 h 115824"/>
              <a:gd name="connsiteX29" fmla="*/ 24262 w 24384"/>
              <a:gd name="connsiteY29" fmla="*/ 7803 h 115824"/>
              <a:gd name="connsiteX30" fmla="*/ 24872 w 24384"/>
              <a:gd name="connsiteY30" fmla="*/ 7803 h 115824"/>
              <a:gd name="connsiteX31" fmla="*/ 25481 w 24384"/>
              <a:gd name="connsiteY31" fmla="*/ 5974 h 115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24384" h="115824">
                <a:moveTo>
                  <a:pt x="19995" y="108997"/>
                </a:moveTo>
                <a:lnTo>
                  <a:pt x="19995" y="108997"/>
                </a:lnTo>
                <a:lnTo>
                  <a:pt x="18776" y="110825"/>
                </a:lnTo>
                <a:lnTo>
                  <a:pt x="18776" y="112045"/>
                </a:lnTo>
                <a:lnTo>
                  <a:pt x="21214" y="114483"/>
                </a:lnTo>
                <a:lnTo>
                  <a:pt x="19995" y="108997"/>
                </a:lnTo>
                <a:close/>
                <a:moveTo>
                  <a:pt x="10241" y="103510"/>
                </a:moveTo>
                <a:lnTo>
                  <a:pt x="9022" y="103510"/>
                </a:lnTo>
                <a:lnTo>
                  <a:pt x="10241" y="102901"/>
                </a:lnTo>
                <a:lnTo>
                  <a:pt x="7803" y="101681"/>
                </a:lnTo>
                <a:lnTo>
                  <a:pt x="5364" y="101681"/>
                </a:lnTo>
                <a:lnTo>
                  <a:pt x="4145" y="101072"/>
                </a:lnTo>
                <a:lnTo>
                  <a:pt x="4145" y="99853"/>
                </a:lnTo>
                <a:lnTo>
                  <a:pt x="2926" y="101681"/>
                </a:lnTo>
                <a:lnTo>
                  <a:pt x="4145" y="103510"/>
                </a:lnTo>
                <a:lnTo>
                  <a:pt x="9632" y="105949"/>
                </a:lnTo>
                <a:lnTo>
                  <a:pt x="11460" y="107168"/>
                </a:lnTo>
                <a:lnTo>
                  <a:pt x="12680" y="103510"/>
                </a:lnTo>
                <a:lnTo>
                  <a:pt x="12680" y="102291"/>
                </a:lnTo>
                <a:lnTo>
                  <a:pt x="10851" y="102901"/>
                </a:lnTo>
                <a:lnTo>
                  <a:pt x="10851" y="103510"/>
                </a:lnTo>
                <a:lnTo>
                  <a:pt x="10241" y="103510"/>
                </a:lnTo>
                <a:close/>
                <a:moveTo>
                  <a:pt x="25481" y="5974"/>
                </a:moveTo>
                <a:lnTo>
                  <a:pt x="26091" y="4755"/>
                </a:lnTo>
                <a:lnTo>
                  <a:pt x="26091" y="3536"/>
                </a:lnTo>
                <a:lnTo>
                  <a:pt x="24262" y="2926"/>
                </a:lnTo>
                <a:lnTo>
                  <a:pt x="23652" y="2926"/>
                </a:lnTo>
                <a:lnTo>
                  <a:pt x="21824" y="5974"/>
                </a:lnTo>
                <a:lnTo>
                  <a:pt x="22433" y="6584"/>
                </a:lnTo>
                <a:lnTo>
                  <a:pt x="24262" y="7803"/>
                </a:lnTo>
                <a:lnTo>
                  <a:pt x="24872" y="7803"/>
                </a:lnTo>
                <a:lnTo>
                  <a:pt x="25481" y="5974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 w="6096" cap="flat">
            <a:solidFill>
              <a:schemeClr val="bg1"/>
            </a:solidFill>
            <a:prstDash val="solid"/>
            <a:round/>
          </a:ln>
        </p:spPr>
        <p:txBody>
          <a:bodyPr anchor="ctr"/>
          <a:lstStyle/>
          <a:p>
            <a:pPr lvl="0">
              <a:defRPr/>
            </a:pPr>
            <a:endParaRPr lang="ko-KR" altLang="en-US"/>
          </a:p>
        </p:txBody>
      </p:sp>
      <p:pic>
        <p:nvPicPr>
          <p:cNvPr id="245" name="그림 24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624504" y="5654058"/>
            <a:ext cx="2567496" cy="120394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54D0A10-B3DB-2D62-777D-A54D6A655C8C}"/>
              </a:ext>
            </a:extLst>
          </p:cNvPr>
          <p:cNvSpPr txBox="1"/>
          <p:nvPr/>
        </p:nvSpPr>
        <p:spPr>
          <a:xfrm>
            <a:off x="1023546" y="1136165"/>
            <a:ext cx="2106539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600" dirty="0">
                <a:solidFill>
                  <a:schemeClr val="accent2"/>
                </a:solidFill>
              </a:rPr>
              <a:t>4-3. Detail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011171-9CC2-AAEB-401D-A81840D87B25}"/>
              </a:ext>
            </a:extLst>
          </p:cNvPr>
          <p:cNvSpPr txBox="1"/>
          <p:nvPr/>
        </p:nvSpPr>
        <p:spPr>
          <a:xfrm>
            <a:off x="1181100" y="2152650"/>
            <a:ext cx="5819775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5) Inpainting</a:t>
            </a:r>
            <a:endParaRPr lang="ko-KR" altLang="en-US" sz="2000" b="1" dirty="0"/>
          </a:p>
        </p:txBody>
      </p:sp>
      <p:pic>
        <p:nvPicPr>
          <p:cNvPr id="13" name="그림 12" descr="제21탄][파이썬][라이브러리] PIL(Pillow) 라이브러리를 이용하여 이미지 저장하기(캡쳐하기) : 네이버 블로그">
            <a:extLst>
              <a:ext uri="{FF2B5EF4-FFF2-40B4-BE49-F238E27FC236}">
                <a16:creationId xmlns:a16="http://schemas.microsoft.com/office/drawing/2014/main" id="{E7155C6D-CC6E-DF1B-D704-27750E7BC6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6761" y="3166869"/>
            <a:ext cx="1536700" cy="2078355"/>
          </a:xfrm>
          <a:prstGeom prst="rect">
            <a:avLst/>
          </a:prstGeom>
          <a:noFill/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73E8BF4A-273D-667E-C8B9-B2B0A24DA75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2012" y="1702228"/>
            <a:ext cx="6394491" cy="3642473"/>
          </a:xfrm>
          <a:prstGeom prst="rect">
            <a:avLst/>
          </a:prstGeom>
          <a:noFill/>
        </p:spPr>
      </p:pic>
      <p:sp>
        <p:nvSpPr>
          <p:cNvPr id="15" name="Text Box 5">
            <a:extLst>
              <a:ext uri="{FF2B5EF4-FFF2-40B4-BE49-F238E27FC236}">
                <a16:creationId xmlns:a16="http://schemas.microsoft.com/office/drawing/2014/main" id="{09F3A6CA-0E21-5444-D62F-7B266D9B5545}"/>
              </a:ext>
            </a:extLst>
          </p:cNvPr>
          <p:cNvSpPr txBox="1">
            <a:spLocks/>
          </p:cNvSpPr>
          <p:nvPr/>
        </p:nvSpPr>
        <p:spPr>
          <a:xfrm>
            <a:off x="2123292" y="5270791"/>
            <a:ext cx="2013585" cy="40703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sz="1000" b="1" kern="1200" dirty="0">
                <a:solidFill>
                  <a:srgbClr val="CEA61C"/>
                </a:solidFill>
                <a:effectLst/>
                <a:latin typeface="Times New Roman" panose="02020603050405020304" pitchFamily="18" charset="0"/>
                <a:ea typeface="바탕" panose="02030600000101010101" pitchFamily="18" charset="-127"/>
              </a:rPr>
              <a:t>&lt;</a:t>
            </a:r>
            <a:r>
              <a:rPr lang="en-US" sz="1000" b="1" kern="1200" dirty="0" err="1">
                <a:solidFill>
                  <a:srgbClr val="CEA61C"/>
                </a:solidFill>
                <a:effectLst/>
                <a:latin typeface="Times New Roman" panose="02020603050405020304" pitchFamily="18" charset="0"/>
                <a:ea typeface="바탕" panose="02030600000101010101" pitchFamily="18" charset="-127"/>
              </a:rPr>
              <a:t>Tkinter</a:t>
            </a:r>
            <a:r>
              <a:rPr lang="ko-KR" sz="1000" b="1" kern="1200" dirty="0">
                <a:solidFill>
                  <a:srgbClr val="CEA61C"/>
                </a:solidFill>
                <a:effectLst/>
                <a:latin typeface="Times New Roman" panose="02020603050405020304" pitchFamily="18" charset="0"/>
                <a:ea typeface="바탕" panose="02030600000101010101" pitchFamily="18" charset="-127"/>
              </a:rPr>
              <a:t>을 사용한 </a:t>
            </a:r>
            <a:r>
              <a:rPr lang="ko-KR" sz="1000" b="1" kern="1200" dirty="0" err="1">
                <a:solidFill>
                  <a:srgbClr val="CEA61C"/>
                </a:solidFill>
                <a:effectLst/>
                <a:latin typeface="Times New Roman" panose="02020603050405020304" pitchFamily="18" charset="0"/>
                <a:ea typeface="바탕" panose="02030600000101010101" pitchFamily="18" charset="-127"/>
              </a:rPr>
              <a:t>그림판</a:t>
            </a:r>
            <a:r>
              <a:rPr lang="en-US" sz="1000" b="1" kern="1200" dirty="0">
                <a:solidFill>
                  <a:srgbClr val="CEA61C"/>
                </a:solidFill>
                <a:effectLst/>
                <a:latin typeface="Times New Roman" panose="02020603050405020304" pitchFamily="18" charset="0"/>
                <a:ea typeface="바탕" panose="02030600000101010101" pitchFamily="18" charset="-127"/>
              </a:rPr>
              <a:t>&gt;</a:t>
            </a:r>
            <a:endParaRPr lang="ko-KR" sz="16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바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46606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2"/>
            <a:ext cx="24384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2438400" y="-2"/>
            <a:ext cx="2438400" cy="1604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4876800" y="-2"/>
            <a:ext cx="2438400" cy="1604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73152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97536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60421" y="304800"/>
            <a:ext cx="759694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600">
                <a:solidFill>
                  <a:schemeClr val="accent2"/>
                </a:solidFill>
                <a:latin typeface="+mj-lt"/>
              </a:rPr>
              <a:t>Part 2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61630" y="320188"/>
            <a:ext cx="1891865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600" dirty="0">
                <a:solidFill>
                  <a:schemeClr val="accent2"/>
                </a:solidFill>
              </a:rPr>
              <a:t>AI design</a:t>
            </a:r>
          </a:p>
        </p:txBody>
      </p:sp>
      <p:cxnSp>
        <p:nvCxnSpPr>
          <p:cNvPr id="11" name="직선 연결선 10"/>
          <p:cNvCxnSpPr/>
          <p:nvPr/>
        </p:nvCxnSpPr>
        <p:spPr>
          <a:xfrm>
            <a:off x="1061630" y="1097280"/>
            <a:ext cx="111303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" name="자유형: 도형 211"/>
          <p:cNvSpPr/>
          <p:nvPr/>
        </p:nvSpPr>
        <p:spPr>
          <a:xfrm>
            <a:off x="1412240" y="4826526"/>
            <a:ext cx="20944" cy="99483"/>
          </a:xfrm>
          <a:custGeom>
            <a:avLst/>
            <a:gdLst>
              <a:gd name="connsiteX0" fmla="*/ 19995 w 24384"/>
              <a:gd name="connsiteY0" fmla="*/ 108997 h 115824"/>
              <a:gd name="connsiteX1" fmla="*/ 19995 w 24384"/>
              <a:gd name="connsiteY1" fmla="*/ 108997 h 115824"/>
              <a:gd name="connsiteX2" fmla="*/ 18776 w 24384"/>
              <a:gd name="connsiteY2" fmla="*/ 110825 h 115824"/>
              <a:gd name="connsiteX3" fmla="*/ 18776 w 24384"/>
              <a:gd name="connsiteY3" fmla="*/ 112045 h 115824"/>
              <a:gd name="connsiteX4" fmla="*/ 21214 w 24384"/>
              <a:gd name="connsiteY4" fmla="*/ 114483 h 115824"/>
              <a:gd name="connsiteX5" fmla="*/ 19995 w 24384"/>
              <a:gd name="connsiteY5" fmla="*/ 108997 h 115824"/>
              <a:gd name="connsiteX6" fmla="*/ 10241 w 24384"/>
              <a:gd name="connsiteY6" fmla="*/ 103510 h 115824"/>
              <a:gd name="connsiteX7" fmla="*/ 9022 w 24384"/>
              <a:gd name="connsiteY7" fmla="*/ 103510 h 115824"/>
              <a:gd name="connsiteX8" fmla="*/ 10241 w 24384"/>
              <a:gd name="connsiteY8" fmla="*/ 102901 h 115824"/>
              <a:gd name="connsiteX9" fmla="*/ 7803 w 24384"/>
              <a:gd name="connsiteY9" fmla="*/ 101681 h 115824"/>
              <a:gd name="connsiteX10" fmla="*/ 5364 w 24384"/>
              <a:gd name="connsiteY10" fmla="*/ 101681 h 115824"/>
              <a:gd name="connsiteX11" fmla="*/ 4145 w 24384"/>
              <a:gd name="connsiteY11" fmla="*/ 101072 h 115824"/>
              <a:gd name="connsiteX12" fmla="*/ 4145 w 24384"/>
              <a:gd name="connsiteY12" fmla="*/ 99853 h 115824"/>
              <a:gd name="connsiteX13" fmla="*/ 2926 w 24384"/>
              <a:gd name="connsiteY13" fmla="*/ 101681 h 115824"/>
              <a:gd name="connsiteX14" fmla="*/ 4145 w 24384"/>
              <a:gd name="connsiteY14" fmla="*/ 103510 h 115824"/>
              <a:gd name="connsiteX15" fmla="*/ 9632 w 24384"/>
              <a:gd name="connsiteY15" fmla="*/ 105949 h 115824"/>
              <a:gd name="connsiteX16" fmla="*/ 11460 w 24384"/>
              <a:gd name="connsiteY16" fmla="*/ 107168 h 115824"/>
              <a:gd name="connsiteX17" fmla="*/ 12680 w 24384"/>
              <a:gd name="connsiteY17" fmla="*/ 103510 h 115824"/>
              <a:gd name="connsiteX18" fmla="*/ 12680 w 24384"/>
              <a:gd name="connsiteY18" fmla="*/ 102291 h 115824"/>
              <a:gd name="connsiteX19" fmla="*/ 10851 w 24384"/>
              <a:gd name="connsiteY19" fmla="*/ 102901 h 115824"/>
              <a:gd name="connsiteX20" fmla="*/ 10851 w 24384"/>
              <a:gd name="connsiteY20" fmla="*/ 103510 h 115824"/>
              <a:gd name="connsiteX21" fmla="*/ 10241 w 24384"/>
              <a:gd name="connsiteY21" fmla="*/ 103510 h 115824"/>
              <a:gd name="connsiteX22" fmla="*/ 25481 w 24384"/>
              <a:gd name="connsiteY22" fmla="*/ 5974 h 115824"/>
              <a:gd name="connsiteX23" fmla="*/ 26091 w 24384"/>
              <a:gd name="connsiteY23" fmla="*/ 4755 h 115824"/>
              <a:gd name="connsiteX24" fmla="*/ 26091 w 24384"/>
              <a:gd name="connsiteY24" fmla="*/ 3536 h 115824"/>
              <a:gd name="connsiteX25" fmla="*/ 24262 w 24384"/>
              <a:gd name="connsiteY25" fmla="*/ 2926 h 115824"/>
              <a:gd name="connsiteX26" fmla="*/ 23652 w 24384"/>
              <a:gd name="connsiteY26" fmla="*/ 2926 h 115824"/>
              <a:gd name="connsiteX27" fmla="*/ 21824 w 24384"/>
              <a:gd name="connsiteY27" fmla="*/ 5974 h 115824"/>
              <a:gd name="connsiteX28" fmla="*/ 22433 w 24384"/>
              <a:gd name="connsiteY28" fmla="*/ 6584 h 115824"/>
              <a:gd name="connsiteX29" fmla="*/ 24262 w 24384"/>
              <a:gd name="connsiteY29" fmla="*/ 7803 h 115824"/>
              <a:gd name="connsiteX30" fmla="*/ 24872 w 24384"/>
              <a:gd name="connsiteY30" fmla="*/ 7803 h 115824"/>
              <a:gd name="connsiteX31" fmla="*/ 25481 w 24384"/>
              <a:gd name="connsiteY31" fmla="*/ 5974 h 115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24384" h="115824">
                <a:moveTo>
                  <a:pt x="19995" y="108997"/>
                </a:moveTo>
                <a:lnTo>
                  <a:pt x="19995" y="108997"/>
                </a:lnTo>
                <a:lnTo>
                  <a:pt x="18776" y="110825"/>
                </a:lnTo>
                <a:lnTo>
                  <a:pt x="18776" y="112045"/>
                </a:lnTo>
                <a:lnTo>
                  <a:pt x="21214" y="114483"/>
                </a:lnTo>
                <a:lnTo>
                  <a:pt x="19995" y="108997"/>
                </a:lnTo>
                <a:close/>
                <a:moveTo>
                  <a:pt x="10241" y="103510"/>
                </a:moveTo>
                <a:lnTo>
                  <a:pt x="9022" y="103510"/>
                </a:lnTo>
                <a:lnTo>
                  <a:pt x="10241" y="102901"/>
                </a:lnTo>
                <a:lnTo>
                  <a:pt x="7803" y="101681"/>
                </a:lnTo>
                <a:lnTo>
                  <a:pt x="5364" y="101681"/>
                </a:lnTo>
                <a:lnTo>
                  <a:pt x="4145" y="101072"/>
                </a:lnTo>
                <a:lnTo>
                  <a:pt x="4145" y="99853"/>
                </a:lnTo>
                <a:lnTo>
                  <a:pt x="2926" y="101681"/>
                </a:lnTo>
                <a:lnTo>
                  <a:pt x="4145" y="103510"/>
                </a:lnTo>
                <a:lnTo>
                  <a:pt x="9632" y="105949"/>
                </a:lnTo>
                <a:lnTo>
                  <a:pt x="11460" y="107168"/>
                </a:lnTo>
                <a:lnTo>
                  <a:pt x="12680" y="103510"/>
                </a:lnTo>
                <a:lnTo>
                  <a:pt x="12680" y="102291"/>
                </a:lnTo>
                <a:lnTo>
                  <a:pt x="10851" y="102901"/>
                </a:lnTo>
                <a:lnTo>
                  <a:pt x="10851" y="103510"/>
                </a:lnTo>
                <a:lnTo>
                  <a:pt x="10241" y="103510"/>
                </a:lnTo>
                <a:close/>
                <a:moveTo>
                  <a:pt x="25481" y="5974"/>
                </a:moveTo>
                <a:lnTo>
                  <a:pt x="26091" y="4755"/>
                </a:lnTo>
                <a:lnTo>
                  <a:pt x="26091" y="3536"/>
                </a:lnTo>
                <a:lnTo>
                  <a:pt x="24262" y="2926"/>
                </a:lnTo>
                <a:lnTo>
                  <a:pt x="23652" y="2926"/>
                </a:lnTo>
                <a:lnTo>
                  <a:pt x="21824" y="5974"/>
                </a:lnTo>
                <a:lnTo>
                  <a:pt x="22433" y="6584"/>
                </a:lnTo>
                <a:lnTo>
                  <a:pt x="24262" y="7803"/>
                </a:lnTo>
                <a:lnTo>
                  <a:pt x="24872" y="7803"/>
                </a:lnTo>
                <a:lnTo>
                  <a:pt x="25481" y="5974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 w="6096" cap="flat">
            <a:solidFill>
              <a:schemeClr val="bg1"/>
            </a:solidFill>
            <a:prstDash val="solid"/>
            <a:round/>
          </a:ln>
        </p:spPr>
        <p:txBody>
          <a:bodyPr anchor="ctr"/>
          <a:lstStyle/>
          <a:p>
            <a:pPr lvl="0">
              <a:defRPr/>
            </a:pPr>
            <a:endParaRPr lang="ko-KR" altLang="en-US"/>
          </a:p>
        </p:txBody>
      </p:sp>
      <p:pic>
        <p:nvPicPr>
          <p:cNvPr id="245" name="그림 24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624504" y="5654058"/>
            <a:ext cx="2567496" cy="120394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54D0A10-B3DB-2D62-777D-A54D6A655C8C}"/>
              </a:ext>
            </a:extLst>
          </p:cNvPr>
          <p:cNvSpPr txBox="1"/>
          <p:nvPr/>
        </p:nvSpPr>
        <p:spPr>
          <a:xfrm>
            <a:off x="1023546" y="1136165"/>
            <a:ext cx="3596434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600" dirty="0">
                <a:solidFill>
                  <a:schemeClr val="accent2"/>
                </a:solidFill>
              </a:rPr>
              <a:t>5. AI main process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2863901F-CC0A-1C65-6539-50F2E3EE069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857" y="1952142"/>
            <a:ext cx="4820285" cy="4086036"/>
          </a:xfrm>
          <a:prstGeom prst="rect">
            <a:avLst/>
          </a:prstGeom>
          <a:noFill/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798158CA-D929-5E34-6F84-477F4A27673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0105" y="1952141"/>
            <a:ext cx="6492520" cy="408603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900730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2"/>
            <a:ext cx="24384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2438400" y="-2"/>
            <a:ext cx="2438400" cy="1604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4876800" y="-2"/>
            <a:ext cx="2438400" cy="1604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73152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97536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60421" y="304800"/>
            <a:ext cx="759694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600">
                <a:solidFill>
                  <a:schemeClr val="accent2"/>
                </a:solidFill>
                <a:latin typeface="+mj-lt"/>
              </a:rPr>
              <a:t>Part 2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61630" y="320188"/>
            <a:ext cx="1891865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600" dirty="0">
                <a:solidFill>
                  <a:schemeClr val="accent2"/>
                </a:solidFill>
              </a:rPr>
              <a:t>AI design</a:t>
            </a:r>
          </a:p>
        </p:txBody>
      </p:sp>
      <p:cxnSp>
        <p:nvCxnSpPr>
          <p:cNvPr id="11" name="직선 연결선 10"/>
          <p:cNvCxnSpPr/>
          <p:nvPr/>
        </p:nvCxnSpPr>
        <p:spPr>
          <a:xfrm>
            <a:off x="1061630" y="1097280"/>
            <a:ext cx="111303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" name="자유형: 도형 211"/>
          <p:cNvSpPr/>
          <p:nvPr/>
        </p:nvSpPr>
        <p:spPr>
          <a:xfrm>
            <a:off x="1412240" y="4826526"/>
            <a:ext cx="20944" cy="99483"/>
          </a:xfrm>
          <a:custGeom>
            <a:avLst/>
            <a:gdLst>
              <a:gd name="connsiteX0" fmla="*/ 19995 w 24384"/>
              <a:gd name="connsiteY0" fmla="*/ 108997 h 115824"/>
              <a:gd name="connsiteX1" fmla="*/ 19995 w 24384"/>
              <a:gd name="connsiteY1" fmla="*/ 108997 h 115824"/>
              <a:gd name="connsiteX2" fmla="*/ 18776 w 24384"/>
              <a:gd name="connsiteY2" fmla="*/ 110825 h 115824"/>
              <a:gd name="connsiteX3" fmla="*/ 18776 w 24384"/>
              <a:gd name="connsiteY3" fmla="*/ 112045 h 115824"/>
              <a:gd name="connsiteX4" fmla="*/ 21214 w 24384"/>
              <a:gd name="connsiteY4" fmla="*/ 114483 h 115824"/>
              <a:gd name="connsiteX5" fmla="*/ 19995 w 24384"/>
              <a:gd name="connsiteY5" fmla="*/ 108997 h 115824"/>
              <a:gd name="connsiteX6" fmla="*/ 10241 w 24384"/>
              <a:gd name="connsiteY6" fmla="*/ 103510 h 115824"/>
              <a:gd name="connsiteX7" fmla="*/ 9022 w 24384"/>
              <a:gd name="connsiteY7" fmla="*/ 103510 h 115824"/>
              <a:gd name="connsiteX8" fmla="*/ 10241 w 24384"/>
              <a:gd name="connsiteY8" fmla="*/ 102901 h 115824"/>
              <a:gd name="connsiteX9" fmla="*/ 7803 w 24384"/>
              <a:gd name="connsiteY9" fmla="*/ 101681 h 115824"/>
              <a:gd name="connsiteX10" fmla="*/ 5364 w 24384"/>
              <a:gd name="connsiteY10" fmla="*/ 101681 h 115824"/>
              <a:gd name="connsiteX11" fmla="*/ 4145 w 24384"/>
              <a:gd name="connsiteY11" fmla="*/ 101072 h 115824"/>
              <a:gd name="connsiteX12" fmla="*/ 4145 w 24384"/>
              <a:gd name="connsiteY12" fmla="*/ 99853 h 115824"/>
              <a:gd name="connsiteX13" fmla="*/ 2926 w 24384"/>
              <a:gd name="connsiteY13" fmla="*/ 101681 h 115824"/>
              <a:gd name="connsiteX14" fmla="*/ 4145 w 24384"/>
              <a:gd name="connsiteY14" fmla="*/ 103510 h 115824"/>
              <a:gd name="connsiteX15" fmla="*/ 9632 w 24384"/>
              <a:gd name="connsiteY15" fmla="*/ 105949 h 115824"/>
              <a:gd name="connsiteX16" fmla="*/ 11460 w 24384"/>
              <a:gd name="connsiteY16" fmla="*/ 107168 h 115824"/>
              <a:gd name="connsiteX17" fmla="*/ 12680 w 24384"/>
              <a:gd name="connsiteY17" fmla="*/ 103510 h 115824"/>
              <a:gd name="connsiteX18" fmla="*/ 12680 w 24384"/>
              <a:gd name="connsiteY18" fmla="*/ 102291 h 115824"/>
              <a:gd name="connsiteX19" fmla="*/ 10851 w 24384"/>
              <a:gd name="connsiteY19" fmla="*/ 102901 h 115824"/>
              <a:gd name="connsiteX20" fmla="*/ 10851 w 24384"/>
              <a:gd name="connsiteY20" fmla="*/ 103510 h 115824"/>
              <a:gd name="connsiteX21" fmla="*/ 10241 w 24384"/>
              <a:gd name="connsiteY21" fmla="*/ 103510 h 115824"/>
              <a:gd name="connsiteX22" fmla="*/ 25481 w 24384"/>
              <a:gd name="connsiteY22" fmla="*/ 5974 h 115824"/>
              <a:gd name="connsiteX23" fmla="*/ 26091 w 24384"/>
              <a:gd name="connsiteY23" fmla="*/ 4755 h 115824"/>
              <a:gd name="connsiteX24" fmla="*/ 26091 w 24384"/>
              <a:gd name="connsiteY24" fmla="*/ 3536 h 115824"/>
              <a:gd name="connsiteX25" fmla="*/ 24262 w 24384"/>
              <a:gd name="connsiteY25" fmla="*/ 2926 h 115824"/>
              <a:gd name="connsiteX26" fmla="*/ 23652 w 24384"/>
              <a:gd name="connsiteY26" fmla="*/ 2926 h 115824"/>
              <a:gd name="connsiteX27" fmla="*/ 21824 w 24384"/>
              <a:gd name="connsiteY27" fmla="*/ 5974 h 115824"/>
              <a:gd name="connsiteX28" fmla="*/ 22433 w 24384"/>
              <a:gd name="connsiteY28" fmla="*/ 6584 h 115824"/>
              <a:gd name="connsiteX29" fmla="*/ 24262 w 24384"/>
              <a:gd name="connsiteY29" fmla="*/ 7803 h 115824"/>
              <a:gd name="connsiteX30" fmla="*/ 24872 w 24384"/>
              <a:gd name="connsiteY30" fmla="*/ 7803 h 115824"/>
              <a:gd name="connsiteX31" fmla="*/ 25481 w 24384"/>
              <a:gd name="connsiteY31" fmla="*/ 5974 h 115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24384" h="115824">
                <a:moveTo>
                  <a:pt x="19995" y="108997"/>
                </a:moveTo>
                <a:lnTo>
                  <a:pt x="19995" y="108997"/>
                </a:lnTo>
                <a:lnTo>
                  <a:pt x="18776" y="110825"/>
                </a:lnTo>
                <a:lnTo>
                  <a:pt x="18776" y="112045"/>
                </a:lnTo>
                <a:lnTo>
                  <a:pt x="21214" y="114483"/>
                </a:lnTo>
                <a:lnTo>
                  <a:pt x="19995" y="108997"/>
                </a:lnTo>
                <a:close/>
                <a:moveTo>
                  <a:pt x="10241" y="103510"/>
                </a:moveTo>
                <a:lnTo>
                  <a:pt x="9022" y="103510"/>
                </a:lnTo>
                <a:lnTo>
                  <a:pt x="10241" y="102901"/>
                </a:lnTo>
                <a:lnTo>
                  <a:pt x="7803" y="101681"/>
                </a:lnTo>
                <a:lnTo>
                  <a:pt x="5364" y="101681"/>
                </a:lnTo>
                <a:lnTo>
                  <a:pt x="4145" y="101072"/>
                </a:lnTo>
                <a:lnTo>
                  <a:pt x="4145" y="99853"/>
                </a:lnTo>
                <a:lnTo>
                  <a:pt x="2926" y="101681"/>
                </a:lnTo>
                <a:lnTo>
                  <a:pt x="4145" y="103510"/>
                </a:lnTo>
                <a:lnTo>
                  <a:pt x="9632" y="105949"/>
                </a:lnTo>
                <a:lnTo>
                  <a:pt x="11460" y="107168"/>
                </a:lnTo>
                <a:lnTo>
                  <a:pt x="12680" y="103510"/>
                </a:lnTo>
                <a:lnTo>
                  <a:pt x="12680" y="102291"/>
                </a:lnTo>
                <a:lnTo>
                  <a:pt x="10851" y="102901"/>
                </a:lnTo>
                <a:lnTo>
                  <a:pt x="10851" y="103510"/>
                </a:lnTo>
                <a:lnTo>
                  <a:pt x="10241" y="103510"/>
                </a:lnTo>
                <a:close/>
                <a:moveTo>
                  <a:pt x="25481" y="5974"/>
                </a:moveTo>
                <a:lnTo>
                  <a:pt x="26091" y="4755"/>
                </a:lnTo>
                <a:lnTo>
                  <a:pt x="26091" y="3536"/>
                </a:lnTo>
                <a:lnTo>
                  <a:pt x="24262" y="2926"/>
                </a:lnTo>
                <a:lnTo>
                  <a:pt x="23652" y="2926"/>
                </a:lnTo>
                <a:lnTo>
                  <a:pt x="21824" y="5974"/>
                </a:lnTo>
                <a:lnTo>
                  <a:pt x="22433" y="6584"/>
                </a:lnTo>
                <a:lnTo>
                  <a:pt x="24262" y="7803"/>
                </a:lnTo>
                <a:lnTo>
                  <a:pt x="24872" y="7803"/>
                </a:lnTo>
                <a:lnTo>
                  <a:pt x="25481" y="5974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 w="6096" cap="flat">
            <a:solidFill>
              <a:schemeClr val="bg1"/>
            </a:solidFill>
            <a:prstDash val="solid"/>
            <a:round/>
          </a:ln>
        </p:spPr>
        <p:txBody>
          <a:bodyPr anchor="ctr"/>
          <a:lstStyle/>
          <a:p>
            <a:pPr lvl="0">
              <a:defRPr/>
            </a:pPr>
            <a:endParaRPr lang="ko-KR" altLang="en-US"/>
          </a:p>
        </p:txBody>
      </p:sp>
      <p:pic>
        <p:nvPicPr>
          <p:cNvPr id="245" name="그림 24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624504" y="5654058"/>
            <a:ext cx="2567496" cy="120394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54D0A10-B3DB-2D62-777D-A54D6A655C8C}"/>
              </a:ext>
            </a:extLst>
          </p:cNvPr>
          <p:cNvSpPr txBox="1"/>
          <p:nvPr/>
        </p:nvSpPr>
        <p:spPr>
          <a:xfrm>
            <a:off x="1023546" y="1136165"/>
            <a:ext cx="4206601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600" dirty="0">
                <a:solidFill>
                  <a:schemeClr val="accent2"/>
                </a:solidFill>
              </a:rPr>
              <a:t>6. AI</a:t>
            </a:r>
            <a:r>
              <a:rPr lang="ko-KR" altLang="en-US" sz="3600" dirty="0">
                <a:solidFill>
                  <a:schemeClr val="accent2"/>
                </a:solidFill>
              </a:rPr>
              <a:t> </a:t>
            </a:r>
            <a:r>
              <a:rPr lang="en-US" altLang="ko-KR" sz="3600" dirty="0">
                <a:solidFill>
                  <a:schemeClr val="accent2"/>
                </a:solidFill>
              </a:rPr>
              <a:t>model</a:t>
            </a:r>
            <a:r>
              <a:rPr lang="ko-KR" altLang="en-US" sz="3600" dirty="0">
                <a:solidFill>
                  <a:schemeClr val="accent2"/>
                </a:solidFill>
              </a:rPr>
              <a:t> 함수 설계</a:t>
            </a:r>
            <a:endParaRPr lang="en-US" altLang="ko-KR" sz="3600" dirty="0">
              <a:solidFill>
                <a:schemeClr val="accent2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356997B-4B42-D6F0-6B92-40627D50A69B}"/>
              </a:ext>
            </a:extLst>
          </p:cNvPr>
          <p:cNvSpPr txBox="1"/>
          <p:nvPr/>
        </p:nvSpPr>
        <p:spPr>
          <a:xfrm>
            <a:off x="337079" y="2167467"/>
            <a:ext cx="7095067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dirty="0"/>
              <a:t>1)  Python </a:t>
            </a:r>
            <a:r>
              <a:rPr lang="ko-KR" altLang="en-US" dirty="0"/>
              <a:t>명명 규칙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93C46F6-A605-E423-3820-C85F30A596EF}"/>
              </a:ext>
            </a:extLst>
          </p:cNvPr>
          <p:cNvSpPr txBox="1"/>
          <p:nvPr/>
        </p:nvSpPr>
        <p:spPr>
          <a:xfrm>
            <a:off x="337079" y="2758240"/>
            <a:ext cx="4830236" cy="212462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모든 </a:t>
            </a:r>
            <a:r>
              <a:rPr lang="en-US" altLang="ko-KR" dirty="0"/>
              <a:t>directory, file, script</a:t>
            </a:r>
            <a:r>
              <a:rPr lang="ko-KR" altLang="en-US" dirty="0"/>
              <a:t>는</a:t>
            </a:r>
            <a:r>
              <a:rPr lang="en-US" altLang="ko-KR" dirty="0"/>
              <a:t> </a:t>
            </a:r>
            <a:r>
              <a:rPr lang="ko-KR" altLang="en-US" dirty="0"/>
              <a:t>소문자로 작성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Image</a:t>
            </a:r>
            <a:r>
              <a:rPr lang="ko-KR" altLang="en-US" dirty="0"/>
              <a:t>는 반드시 </a:t>
            </a:r>
            <a:r>
              <a:rPr lang="en-US" altLang="ko-KR" dirty="0"/>
              <a:t>.</a:t>
            </a:r>
            <a:r>
              <a:rPr lang="en-US" altLang="ko-KR" dirty="0" err="1"/>
              <a:t>png</a:t>
            </a:r>
            <a:r>
              <a:rPr lang="en-US" altLang="ko-KR" dirty="0"/>
              <a:t> </a:t>
            </a:r>
            <a:r>
              <a:rPr lang="ko-KR" altLang="en-US" dirty="0"/>
              <a:t>확장자로 저장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모든 경로는 영어로 작성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Flask</a:t>
            </a:r>
            <a:r>
              <a:rPr lang="ko-KR" altLang="en-US" dirty="0"/>
              <a:t>를 사용하는 </a:t>
            </a:r>
            <a:r>
              <a:rPr lang="en-US" altLang="ko-KR" dirty="0"/>
              <a:t>scripts</a:t>
            </a:r>
            <a:r>
              <a:rPr lang="ko-KR" altLang="en-US" dirty="0"/>
              <a:t>는 반드시 </a:t>
            </a:r>
            <a:r>
              <a:rPr lang="en-US" altLang="ko-KR" dirty="0"/>
              <a:t>flask</a:t>
            </a:r>
            <a:r>
              <a:rPr lang="ko-KR" altLang="en-US" dirty="0"/>
              <a:t>를 붙인다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650A7BD-C4B0-5CA6-F077-F8D6D76B4F57}"/>
              </a:ext>
            </a:extLst>
          </p:cNvPr>
          <p:cNvSpPr txBox="1"/>
          <p:nvPr/>
        </p:nvSpPr>
        <p:spPr>
          <a:xfrm>
            <a:off x="5230147" y="2131146"/>
            <a:ext cx="7095067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dirty="0"/>
              <a:t>2)  </a:t>
            </a:r>
            <a:r>
              <a:rPr lang="ko-KR" altLang="en-US" dirty="0"/>
              <a:t>용어 정의</a:t>
            </a: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1B3EF5C-C7ED-A8C2-36ED-64D562010CD4}"/>
              </a:ext>
            </a:extLst>
          </p:cNvPr>
          <p:cNvGraphicFramePr>
            <a:graphicFrameLocks noGrp="1"/>
          </p:cNvGraphicFramePr>
          <p:nvPr/>
        </p:nvGraphicFramePr>
        <p:xfrm>
          <a:off x="5230147" y="2597732"/>
          <a:ext cx="6809453" cy="323361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64874">
                  <a:extLst>
                    <a:ext uri="{9D8B030D-6E8A-4147-A177-3AD203B41FA5}">
                      <a16:colId xmlns:a16="http://schemas.microsoft.com/office/drawing/2014/main" val="2114527132"/>
                    </a:ext>
                  </a:extLst>
                </a:gridCol>
                <a:gridCol w="3482334">
                  <a:extLst>
                    <a:ext uri="{9D8B030D-6E8A-4147-A177-3AD203B41FA5}">
                      <a16:colId xmlns:a16="http://schemas.microsoft.com/office/drawing/2014/main" val="2069192165"/>
                    </a:ext>
                  </a:extLst>
                </a:gridCol>
                <a:gridCol w="2962245">
                  <a:extLst>
                    <a:ext uri="{9D8B030D-6E8A-4147-A177-3AD203B41FA5}">
                      <a16:colId xmlns:a16="http://schemas.microsoft.com/office/drawing/2014/main" val="499884626"/>
                    </a:ext>
                  </a:extLst>
                </a:gridCol>
              </a:tblGrid>
              <a:tr h="236924"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800">
                          <a:effectLst/>
                        </a:rPr>
                        <a:t>순번</a:t>
                      </a:r>
                      <a:endParaRPr lang="ko-KR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800" dirty="0">
                          <a:effectLst/>
                        </a:rPr>
                        <a:t>영문</a:t>
                      </a:r>
                      <a:endParaRPr lang="ko-KR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800">
                          <a:effectLst/>
                        </a:rPr>
                        <a:t>정의</a:t>
                      </a:r>
                      <a:endParaRPr lang="ko-KR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:a16="http://schemas.microsoft.com/office/drawing/2014/main" val="3036452551"/>
                  </a:ext>
                </a:extLst>
              </a:tr>
              <a:tr h="236924"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1</a:t>
                      </a:r>
                      <a:endParaRPr lang="ko-KR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</a:rPr>
                        <a:t>Command</a:t>
                      </a:r>
                      <a:endParaRPr lang="ko-KR" sz="3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</a:rPr>
                        <a:t>InvokeAI shell script</a:t>
                      </a:r>
                      <a:r>
                        <a:rPr lang="ko-KR" sz="1600">
                          <a:effectLst/>
                        </a:rPr>
                        <a:t>를 실행</a:t>
                      </a:r>
                      <a:endParaRPr lang="ko-KR" sz="3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:a16="http://schemas.microsoft.com/office/drawing/2014/main" val="1935971953"/>
                  </a:ext>
                </a:extLst>
              </a:tr>
              <a:tr h="236924"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2</a:t>
                      </a:r>
                      <a:endParaRPr lang="ko-KR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</a:rPr>
                        <a:t>Upscaling</a:t>
                      </a:r>
                      <a:endParaRPr lang="ko-KR" sz="3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600">
                          <a:effectLst/>
                        </a:rPr>
                        <a:t>이미지 크기 </a:t>
                      </a:r>
                      <a:r>
                        <a:rPr lang="en-US" sz="1600">
                          <a:effectLst/>
                        </a:rPr>
                        <a:t>up</a:t>
                      </a:r>
                      <a:endParaRPr lang="ko-KR" sz="3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:a16="http://schemas.microsoft.com/office/drawing/2014/main" val="3849407698"/>
                  </a:ext>
                </a:extLst>
              </a:tr>
              <a:tr h="236924"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3</a:t>
                      </a:r>
                      <a:endParaRPr lang="ko-KR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</a:rPr>
                        <a:t>9_by_16</a:t>
                      </a:r>
                      <a:endParaRPr lang="ko-KR" sz="3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600">
                          <a:effectLst/>
                        </a:rPr>
                        <a:t>이미지 종횡비 </a:t>
                      </a:r>
                      <a:r>
                        <a:rPr lang="en-US" sz="1600">
                          <a:effectLst/>
                        </a:rPr>
                        <a:t>9:16</a:t>
                      </a:r>
                      <a:endParaRPr lang="ko-KR" sz="3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:a16="http://schemas.microsoft.com/office/drawing/2014/main" val="2522294409"/>
                  </a:ext>
                </a:extLst>
              </a:tr>
              <a:tr h="236924"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4</a:t>
                      </a:r>
                      <a:endParaRPr lang="ko-KR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</a:rPr>
                        <a:t>Flask</a:t>
                      </a:r>
                      <a:endParaRPr lang="ko-KR" sz="3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</a:rPr>
                        <a:t>Flask </a:t>
                      </a:r>
                      <a:r>
                        <a:rPr lang="ko-KR" sz="1600">
                          <a:effectLst/>
                        </a:rPr>
                        <a:t>사용</a:t>
                      </a:r>
                      <a:endParaRPr lang="ko-KR" sz="3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:a16="http://schemas.microsoft.com/office/drawing/2014/main" val="2498168481"/>
                  </a:ext>
                </a:extLst>
              </a:tr>
              <a:tr h="236924"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5</a:t>
                      </a:r>
                      <a:endParaRPr lang="ko-KR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</a:rPr>
                        <a:t>Response</a:t>
                      </a:r>
                      <a:endParaRPr lang="ko-KR" sz="3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</a:rPr>
                        <a:t>Request</a:t>
                      </a:r>
                      <a:r>
                        <a:rPr lang="ko-KR" sz="1600">
                          <a:effectLst/>
                        </a:rPr>
                        <a:t>에 대한 응답</a:t>
                      </a:r>
                      <a:endParaRPr lang="ko-KR" sz="3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:a16="http://schemas.microsoft.com/office/drawing/2014/main" val="2216181784"/>
                  </a:ext>
                </a:extLst>
              </a:tr>
              <a:tr h="236924"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6</a:t>
                      </a:r>
                      <a:endParaRPr lang="ko-KR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</a:rPr>
                        <a:t>Inpainting</a:t>
                      </a:r>
                      <a:endParaRPr lang="ko-KR" sz="3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600">
                          <a:effectLst/>
                        </a:rPr>
                        <a:t>이미지에 </a:t>
                      </a:r>
                      <a:r>
                        <a:rPr lang="en-US" sz="1600">
                          <a:effectLst/>
                        </a:rPr>
                        <a:t>Inpainting </a:t>
                      </a:r>
                      <a:r>
                        <a:rPr lang="ko-KR" sz="1600">
                          <a:effectLst/>
                        </a:rPr>
                        <a:t>적용</a:t>
                      </a:r>
                      <a:endParaRPr lang="ko-KR" sz="3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:a16="http://schemas.microsoft.com/office/drawing/2014/main" val="2212806922"/>
                  </a:ext>
                </a:extLst>
              </a:tr>
              <a:tr h="236924"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7</a:t>
                      </a:r>
                      <a:endParaRPr lang="ko-KR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</a:rPr>
                        <a:t>Txt2img</a:t>
                      </a:r>
                      <a:endParaRPr lang="ko-KR" sz="3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</a:rPr>
                        <a:t>Text</a:t>
                      </a:r>
                      <a:r>
                        <a:rPr lang="ko-KR" sz="1600" dirty="0">
                          <a:effectLst/>
                        </a:rPr>
                        <a:t>를 기반으로 </a:t>
                      </a:r>
                      <a:r>
                        <a:rPr lang="en-US" sz="1600" dirty="0">
                          <a:effectLst/>
                        </a:rPr>
                        <a:t>image </a:t>
                      </a:r>
                      <a:r>
                        <a:rPr lang="ko-KR" sz="1600" dirty="0">
                          <a:effectLst/>
                        </a:rPr>
                        <a:t>생성</a:t>
                      </a:r>
                      <a:endParaRPr lang="ko-KR" sz="3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:a16="http://schemas.microsoft.com/office/drawing/2014/main" val="477441086"/>
                  </a:ext>
                </a:extLst>
              </a:tr>
              <a:tr h="236924"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8</a:t>
                      </a:r>
                      <a:endParaRPr lang="ko-KR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</a:rPr>
                        <a:t>Model</a:t>
                      </a:r>
                      <a:endParaRPr lang="ko-KR" sz="3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</a:rPr>
                        <a:t>AI model</a:t>
                      </a:r>
                      <a:endParaRPr lang="ko-KR" sz="3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:a16="http://schemas.microsoft.com/office/drawing/2014/main" val="2990017193"/>
                  </a:ext>
                </a:extLst>
              </a:tr>
              <a:tr h="236924"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9</a:t>
                      </a:r>
                      <a:endParaRPr lang="ko-KR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</a:rPr>
                        <a:t>Dreambooth</a:t>
                      </a:r>
                      <a:endParaRPr lang="ko-KR" sz="3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dirty="0" err="1">
                          <a:effectLst/>
                        </a:rPr>
                        <a:t>Dreambooth</a:t>
                      </a:r>
                      <a:r>
                        <a:rPr lang="en-US" sz="1600" dirty="0">
                          <a:effectLst/>
                        </a:rPr>
                        <a:t> </a:t>
                      </a:r>
                      <a:r>
                        <a:rPr lang="ko-KR" sz="1600" dirty="0">
                          <a:effectLst/>
                        </a:rPr>
                        <a:t>기법 적용</a:t>
                      </a:r>
                      <a:endParaRPr lang="ko-KR" sz="3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:a16="http://schemas.microsoft.com/office/drawing/2014/main" val="4282114"/>
                  </a:ext>
                </a:extLst>
              </a:tr>
              <a:tr h="236924"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10</a:t>
                      </a:r>
                      <a:endParaRPr lang="ko-KR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</a:rPr>
                        <a:t>Instance</a:t>
                      </a:r>
                      <a:endParaRPr lang="ko-KR" sz="3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</a:rPr>
                        <a:t>Training</a:t>
                      </a:r>
                      <a:r>
                        <a:rPr lang="ko-KR" sz="1600" dirty="0">
                          <a:effectLst/>
                        </a:rPr>
                        <a:t>에 사용할 등장인물 이름</a:t>
                      </a:r>
                      <a:endParaRPr lang="ko-KR" sz="3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:a16="http://schemas.microsoft.com/office/drawing/2014/main" val="2739366562"/>
                  </a:ext>
                </a:extLst>
              </a:tr>
              <a:tr h="236924"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11</a:t>
                      </a:r>
                      <a:endParaRPr lang="ko-KR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</a:rPr>
                        <a:t>Training</a:t>
                      </a:r>
                      <a:endParaRPr lang="ko-KR" sz="3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600" dirty="0">
                          <a:effectLst/>
                        </a:rPr>
                        <a:t>학습</a:t>
                      </a:r>
                      <a:endParaRPr lang="ko-KR" sz="3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:a16="http://schemas.microsoft.com/office/drawing/2014/main" val="2435248900"/>
                  </a:ext>
                </a:extLst>
              </a:tr>
              <a:tr h="236924"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12</a:t>
                      </a:r>
                      <a:endParaRPr lang="ko-KR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</a:rPr>
                        <a:t>Prompt</a:t>
                      </a:r>
                      <a:endParaRPr lang="ko-KR" sz="3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</a:rPr>
                        <a:t>text</a:t>
                      </a:r>
                      <a:endParaRPr lang="ko-KR" sz="3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:a16="http://schemas.microsoft.com/office/drawing/2014/main" val="11437153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72084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2"/>
            <a:ext cx="24384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2438400" y="-2"/>
            <a:ext cx="2438400" cy="1604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4876800" y="-2"/>
            <a:ext cx="2438400" cy="1604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73152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97536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60421" y="304800"/>
            <a:ext cx="759694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600">
                <a:solidFill>
                  <a:schemeClr val="accent2"/>
                </a:solidFill>
                <a:latin typeface="+mj-lt"/>
              </a:rPr>
              <a:t>Part 2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61630" y="320188"/>
            <a:ext cx="1891865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600" dirty="0">
                <a:solidFill>
                  <a:schemeClr val="accent2"/>
                </a:solidFill>
              </a:rPr>
              <a:t>AI design</a:t>
            </a:r>
          </a:p>
        </p:txBody>
      </p:sp>
      <p:cxnSp>
        <p:nvCxnSpPr>
          <p:cNvPr id="11" name="직선 연결선 10"/>
          <p:cNvCxnSpPr/>
          <p:nvPr/>
        </p:nvCxnSpPr>
        <p:spPr>
          <a:xfrm>
            <a:off x="1061630" y="1097280"/>
            <a:ext cx="111303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" name="자유형: 도형 211"/>
          <p:cNvSpPr/>
          <p:nvPr/>
        </p:nvSpPr>
        <p:spPr>
          <a:xfrm>
            <a:off x="1412240" y="4826526"/>
            <a:ext cx="20944" cy="99483"/>
          </a:xfrm>
          <a:custGeom>
            <a:avLst/>
            <a:gdLst>
              <a:gd name="connsiteX0" fmla="*/ 19995 w 24384"/>
              <a:gd name="connsiteY0" fmla="*/ 108997 h 115824"/>
              <a:gd name="connsiteX1" fmla="*/ 19995 w 24384"/>
              <a:gd name="connsiteY1" fmla="*/ 108997 h 115824"/>
              <a:gd name="connsiteX2" fmla="*/ 18776 w 24384"/>
              <a:gd name="connsiteY2" fmla="*/ 110825 h 115824"/>
              <a:gd name="connsiteX3" fmla="*/ 18776 w 24384"/>
              <a:gd name="connsiteY3" fmla="*/ 112045 h 115824"/>
              <a:gd name="connsiteX4" fmla="*/ 21214 w 24384"/>
              <a:gd name="connsiteY4" fmla="*/ 114483 h 115824"/>
              <a:gd name="connsiteX5" fmla="*/ 19995 w 24384"/>
              <a:gd name="connsiteY5" fmla="*/ 108997 h 115824"/>
              <a:gd name="connsiteX6" fmla="*/ 10241 w 24384"/>
              <a:gd name="connsiteY6" fmla="*/ 103510 h 115824"/>
              <a:gd name="connsiteX7" fmla="*/ 9022 w 24384"/>
              <a:gd name="connsiteY7" fmla="*/ 103510 h 115824"/>
              <a:gd name="connsiteX8" fmla="*/ 10241 w 24384"/>
              <a:gd name="connsiteY8" fmla="*/ 102901 h 115824"/>
              <a:gd name="connsiteX9" fmla="*/ 7803 w 24384"/>
              <a:gd name="connsiteY9" fmla="*/ 101681 h 115824"/>
              <a:gd name="connsiteX10" fmla="*/ 5364 w 24384"/>
              <a:gd name="connsiteY10" fmla="*/ 101681 h 115824"/>
              <a:gd name="connsiteX11" fmla="*/ 4145 w 24384"/>
              <a:gd name="connsiteY11" fmla="*/ 101072 h 115824"/>
              <a:gd name="connsiteX12" fmla="*/ 4145 w 24384"/>
              <a:gd name="connsiteY12" fmla="*/ 99853 h 115824"/>
              <a:gd name="connsiteX13" fmla="*/ 2926 w 24384"/>
              <a:gd name="connsiteY13" fmla="*/ 101681 h 115824"/>
              <a:gd name="connsiteX14" fmla="*/ 4145 w 24384"/>
              <a:gd name="connsiteY14" fmla="*/ 103510 h 115824"/>
              <a:gd name="connsiteX15" fmla="*/ 9632 w 24384"/>
              <a:gd name="connsiteY15" fmla="*/ 105949 h 115824"/>
              <a:gd name="connsiteX16" fmla="*/ 11460 w 24384"/>
              <a:gd name="connsiteY16" fmla="*/ 107168 h 115824"/>
              <a:gd name="connsiteX17" fmla="*/ 12680 w 24384"/>
              <a:gd name="connsiteY17" fmla="*/ 103510 h 115824"/>
              <a:gd name="connsiteX18" fmla="*/ 12680 w 24384"/>
              <a:gd name="connsiteY18" fmla="*/ 102291 h 115824"/>
              <a:gd name="connsiteX19" fmla="*/ 10851 w 24384"/>
              <a:gd name="connsiteY19" fmla="*/ 102901 h 115824"/>
              <a:gd name="connsiteX20" fmla="*/ 10851 w 24384"/>
              <a:gd name="connsiteY20" fmla="*/ 103510 h 115824"/>
              <a:gd name="connsiteX21" fmla="*/ 10241 w 24384"/>
              <a:gd name="connsiteY21" fmla="*/ 103510 h 115824"/>
              <a:gd name="connsiteX22" fmla="*/ 25481 w 24384"/>
              <a:gd name="connsiteY22" fmla="*/ 5974 h 115824"/>
              <a:gd name="connsiteX23" fmla="*/ 26091 w 24384"/>
              <a:gd name="connsiteY23" fmla="*/ 4755 h 115824"/>
              <a:gd name="connsiteX24" fmla="*/ 26091 w 24384"/>
              <a:gd name="connsiteY24" fmla="*/ 3536 h 115824"/>
              <a:gd name="connsiteX25" fmla="*/ 24262 w 24384"/>
              <a:gd name="connsiteY25" fmla="*/ 2926 h 115824"/>
              <a:gd name="connsiteX26" fmla="*/ 23652 w 24384"/>
              <a:gd name="connsiteY26" fmla="*/ 2926 h 115824"/>
              <a:gd name="connsiteX27" fmla="*/ 21824 w 24384"/>
              <a:gd name="connsiteY27" fmla="*/ 5974 h 115824"/>
              <a:gd name="connsiteX28" fmla="*/ 22433 w 24384"/>
              <a:gd name="connsiteY28" fmla="*/ 6584 h 115824"/>
              <a:gd name="connsiteX29" fmla="*/ 24262 w 24384"/>
              <a:gd name="connsiteY29" fmla="*/ 7803 h 115824"/>
              <a:gd name="connsiteX30" fmla="*/ 24872 w 24384"/>
              <a:gd name="connsiteY30" fmla="*/ 7803 h 115824"/>
              <a:gd name="connsiteX31" fmla="*/ 25481 w 24384"/>
              <a:gd name="connsiteY31" fmla="*/ 5974 h 115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24384" h="115824">
                <a:moveTo>
                  <a:pt x="19995" y="108997"/>
                </a:moveTo>
                <a:lnTo>
                  <a:pt x="19995" y="108997"/>
                </a:lnTo>
                <a:lnTo>
                  <a:pt x="18776" y="110825"/>
                </a:lnTo>
                <a:lnTo>
                  <a:pt x="18776" y="112045"/>
                </a:lnTo>
                <a:lnTo>
                  <a:pt x="21214" y="114483"/>
                </a:lnTo>
                <a:lnTo>
                  <a:pt x="19995" y="108997"/>
                </a:lnTo>
                <a:close/>
                <a:moveTo>
                  <a:pt x="10241" y="103510"/>
                </a:moveTo>
                <a:lnTo>
                  <a:pt x="9022" y="103510"/>
                </a:lnTo>
                <a:lnTo>
                  <a:pt x="10241" y="102901"/>
                </a:lnTo>
                <a:lnTo>
                  <a:pt x="7803" y="101681"/>
                </a:lnTo>
                <a:lnTo>
                  <a:pt x="5364" y="101681"/>
                </a:lnTo>
                <a:lnTo>
                  <a:pt x="4145" y="101072"/>
                </a:lnTo>
                <a:lnTo>
                  <a:pt x="4145" y="99853"/>
                </a:lnTo>
                <a:lnTo>
                  <a:pt x="2926" y="101681"/>
                </a:lnTo>
                <a:lnTo>
                  <a:pt x="4145" y="103510"/>
                </a:lnTo>
                <a:lnTo>
                  <a:pt x="9632" y="105949"/>
                </a:lnTo>
                <a:lnTo>
                  <a:pt x="11460" y="107168"/>
                </a:lnTo>
                <a:lnTo>
                  <a:pt x="12680" y="103510"/>
                </a:lnTo>
                <a:lnTo>
                  <a:pt x="12680" y="102291"/>
                </a:lnTo>
                <a:lnTo>
                  <a:pt x="10851" y="102901"/>
                </a:lnTo>
                <a:lnTo>
                  <a:pt x="10851" y="103510"/>
                </a:lnTo>
                <a:lnTo>
                  <a:pt x="10241" y="103510"/>
                </a:lnTo>
                <a:close/>
                <a:moveTo>
                  <a:pt x="25481" y="5974"/>
                </a:moveTo>
                <a:lnTo>
                  <a:pt x="26091" y="4755"/>
                </a:lnTo>
                <a:lnTo>
                  <a:pt x="26091" y="3536"/>
                </a:lnTo>
                <a:lnTo>
                  <a:pt x="24262" y="2926"/>
                </a:lnTo>
                <a:lnTo>
                  <a:pt x="23652" y="2926"/>
                </a:lnTo>
                <a:lnTo>
                  <a:pt x="21824" y="5974"/>
                </a:lnTo>
                <a:lnTo>
                  <a:pt x="22433" y="6584"/>
                </a:lnTo>
                <a:lnTo>
                  <a:pt x="24262" y="7803"/>
                </a:lnTo>
                <a:lnTo>
                  <a:pt x="24872" y="7803"/>
                </a:lnTo>
                <a:lnTo>
                  <a:pt x="25481" y="5974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 w="6096" cap="flat">
            <a:solidFill>
              <a:schemeClr val="bg1"/>
            </a:solidFill>
            <a:prstDash val="solid"/>
            <a:round/>
          </a:ln>
        </p:spPr>
        <p:txBody>
          <a:bodyPr anchor="ctr"/>
          <a:lstStyle/>
          <a:p>
            <a:pPr lvl="0">
              <a:defRPr/>
            </a:pPr>
            <a:endParaRPr lang="ko-KR" altLang="en-US"/>
          </a:p>
        </p:txBody>
      </p:sp>
      <p:pic>
        <p:nvPicPr>
          <p:cNvPr id="245" name="그림 24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624504" y="5654058"/>
            <a:ext cx="2567496" cy="120394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54D0A10-B3DB-2D62-777D-A54D6A655C8C}"/>
              </a:ext>
            </a:extLst>
          </p:cNvPr>
          <p:cNvSpPr txBox="1"/>
          <p:nvPr/>
        </p:nvSpPr>
        <p:spPr>
          <a:xfrm>
            <a:off x="1023546" y="1136165"/>
            <a:ext cx="4206601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600" dirty="0">
                <a:solidFill>
                  <a:schemeClr val="accent2"/>
                </a:solidFill>
              </a:rPr>
              <a:t>6. AI</a:t>
            </a:r>
            <a:r>
              <a:rPr lang="ko-KR" altLang="en-US" sz="3600" dirty="0">
                <a:solidFill>
                  <a:schemeClr val="accent2"/>
                </a:solidFill>
              </a:rPr>
              <a:t> </a:t>
            </a:r>
            <a:r>
              <a:rPr lang="en-US" altLang="ko-KR" sz="3600" dirty="0">
                <a:solidFill>
                  <a:schemeClr val="accent2"/>
                </a:solidFill>
              </a:rPr>
              <a:t>model</a:t>
            </a:r>
            <a:r>
              <a:rPr lang="ko-KR" altLang="en-US" sz="3600" dirty="0">
                <a:solidFill>
                  <a:schemeClr val="accent2"/>
                </a:solidFill>
              </a:rPr>
              <a:t> 함수 설계</a:t>
            </a:r>
            <a:endParaRPr lang="en-US" altLang="ko-KR" sz="3600" dirty="0">
              <a:solidFill>
                <a:schemeClr val="accent2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0F731CA-B622-2ED7-725A-28DECA3079ED}"/>
              </a:ext>
            </a:extLst>
          </p:cNvPr>
          <p:cNvSpPr txBox="1"/>
          <p:nvPr/>
        </p:nvSpPr>
        <p:spPr>
          <a:xfrm>
            <a:off x="540268" y="2031474"/>
            <a:ext cx="7095067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dirty="0"/>
              <a:t>3)  </a:t>
            </a:r>
            <a:r>
              <a:rPr lang="ko-KR" altLang="en-US" dirty="0"/>
              <a:t>함수 이름 및 기능</a:t>
            </a: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D0FA7062-838F-CEB7-9DAC-93C347A03EF5}"/>
              </a:ext>
            </a:extLst>
          </p:cNvPr>
          <p:cNvGraphicFramePr>
            <a:graphicFrameLocks noGrp="1"/>
          </p:cNvGraphicFramePr>
          <p:nvPr/>
        </p:nvGraphicFramePr>
        <p:xfrm>
          <a:off x="3288442" y="1791968"/>
          <a:ext cx="7491318" cy="422385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40091">
                  <a:extLst>
                    <a:ext uri="{9D8B030D-6E8A-4147-A177-3AD203B41FA5}">
                      <a16:colId xmlns:a16="http://schemas.microsoft.com/office/drawing/2014/main" val="3589585176"/>
                    </a:ext>
                  </a:extLst>
                </a:gridCol>
                <a:gridCol w="2332642">
                  <a:extLst>
                    <a:ext uri="{9D8B030D-6E8A-4147-A177-3AD203B41FA5}">
                      <a16:colId xmlns:a16="http://schemas.microsoft.com/office/drawing/2014/main" val="1903699566"/>
                    </a:ext>
                  </a:extLst>
                </a:gridCol>
                <a:gridCol w="4518585">
                  <a:extLst>
                    <a:ext uri="{9D8B030D-6E8A-4147-A177-3AD203B41FA5}">
                      <a16:colId xmlns:a16="http://schemas.microsoft.com/office/drawing/2014/main" val="2855118885"/>
                    </a:ext>
                  </a:extLst>
                </a:gridCol>
              </a:tblGrid>
              <a:tr h="248462"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100" dirty="0">
                          <a:effectLst/>
                        </a:rPr>
                        <a:t>순번</a:t>
                      </a:r>
                      <a:endParaRPr lang="ko-KR" sz="20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100">
                          <a:effectLst/>
                        </a:rPr>
                        <a:t>명칭</a:t>
                      </a:r>
                      <a:endParaRPr lang="ko-KR" sz="20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100">
                          <a:effectLst/>
                        </a:rPr>
                        <a:t>기능</a:t>
                      </a:r>
                      <a:endParaRPr lang="ko-KR" sz="20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:a16="http://schemas.microsoft.com/office/drawing/2014/main" val="3794101931"/>
                  </a:ext>
                </a:extLst>
              </a:tr>
              <a:tr h="248462"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1</a:t>
                      </a:r>
                      <a:endParaRPr lang="ko-KR" sz="20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</a:rPr>
                        <a:t>Command_txt2img</a:t>
                      </a:r>
                      <a:endParaRPr lang="ko-KR" sz="28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invokeAI shell script</a:t>
                      </a:r>
                      <a:r>
                        <a:rPr lang="ko-KR" sz="1400">
                          <a:effectLst/>
                        </a:rPr>
                        <a:t>를 실행시켜</a:t>
                      </a:r>
                      <a:r>
                        <a:rPr lang="en-US" sz="1400">
                          <a:effectLst/>
                        </a:rPr>
                        <a:t> text</a:t>
                      </a:r>
                      <a:r>
                        <a:rPr lang="ko-KR" sz="1400">
                          <a:effectLst/>
                        </a:rPr>
                        <a:t>를 기반으로 이미지 생성</a:t>
                      </a:r>
                      <a:endParaRPr lang="ko-KR" sz="28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:a16="http://schemas.microsoft.com/office/drawing/2014/main" val="3677360110"/>
                  </a:ext>
                </a:extLst>
              </a:tr>
              <a:tr h="248462"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2</a:t>
                      </a:r>
                      <a:endParaRPr lang="ko-KR" sz="20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dirty="0" err="1">
                          <a:effectLst/>
                        </a:rPr>
                        <a:t>Command_inpainting</a:t>
                      </a:r>
                      <a:endParaRPr lang="ko-KR" sz="28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invokeAI shell script</a:t>
                      </a:r>
                      <a:r>
                        <a:rPr lang="ko-KR" sz="1400">
                          <a:effectLst/>
                        </a:rPr>
                        <a:t>를 실행시켜</a:t>
                      </a:r>
                      <a:r>
                        <a:rPr lang="en-US" sz="1400">
                          <a:effectLst/>
                        </a:rPr>
                        <a:t> image inpainting</a:t>
                      </a:r>
                      <a:r>
                        <a:rPr lang="ko-KR" sz="1400">
                          <a:effectLst/>
                        </a:rPr>
                        <a:t>적용</a:t>
                      </a:r>
                      <a:endParaRPr lang="ko-KR" sz="28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:a16="http://schemas.microsoft.com/office/drawing/2014/main" val="555138368"/>
                  </a:ext>
                </a:extLst>
              </a:tr>
              <a:tr h="248462"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3</a:t>
                      </a:r>
                      <a:endParaRPr lang="ko-KR" sz="20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dirty="0" err="1">
                          <a:effectLst/>
                        </a:rPr>
                        <a:t>Command_upscaling</a:t>
                      </a:r>
                      <a:endParaRPr lang="ko-KR" sz="28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invokeAI shell script</a:t>
                      </a:r>
                      <a:r>
                        <a:rPr lang="ko-KR" sz="1400">
                          <a:effectLst/>
                        </a:rPr>
                        <a:t>를 실행시켜</a:t>
                      </a:r>
                      <a:r>
                        <a:rPr lang="en-US" sz="1400">
                          <a:effectLst/>
                        </a:rPr>
                        <a:t> image size up</a:t>
                      </a:r>
                      <a:endParaRPr lang="ko-KR" sz="28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:a16="http://schemas.microsoft.com/office/drawing/2014/main" val="939393678"/>
                  </a:ext>
                </a:extLst>
              </a:tr>
              <a:tr h="248462"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4</a:t>
                      </a:r>
                      <a:endParaRPr lang="ko-KR" sz="20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</a:rPr>
                        <a:t>Command_9_by_16</a:t>
                      </a:r>
                      <a:endParaRPr lang="ko-KR" sz="28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invokeAI shell script</a:t>
                      </a:r>
                      <a:r>
                        <a:rPr lang="ko-KR" sz="1400">
                          <a:effectLst/>
                        </a:rPr>
                        <a:t>를 실행시켜 종횡비</a:t>
                      </a:r>
                      <a:r>
                        <a:rPr lang="en-US" sz="1400">
                          <a:effectLst/>
                        </a:rPr>
                        <a:t> 9:16</a:t>
                      </a:r>
                      <a:r>
                        <a:rPr lang="ko-KR" sz="1400">
                          <a:effectLst/>
                        </a:rPr>
                        <a:t>으로</a:t>
                      </a:r>
                      <a:r>
                        <a:rPr lang="en-US" sz="1400">
                          <a:effectLst/>
                        </a:rPr>
                        <a:t> image </a:t>
                      </a:r>
                      <a:r>
                        <a:rPr lang="ko-KR" sz="1400">
                          <a:effectLst/>
                        </a:rPr>
                        <a:t>생성</a:t>
                      </a:r>
                      <a:endParaRPr lang="ko-KR" sz="28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:a16="http://schemas.microsoft.com/office/drawing/2014/main" val="4133526016"/>
                  </a:ext>
                </a:extLst>
              </a:tr>
              <a:tr h="248462"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5</a:t>
                      </a:r>
                      <a:endParaRPr lang="ko-KR" sz="20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dirty="0" err="1">
                          <a:effectLst/>
                        </a:rPr>
                        <a:t>Response_image</a:t>
                      </a:r>
                      <a:endParaRPr lang="ko-KR" sz="28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400">
                          <a:effectLst/>
                        </a:rPr>
                        <a:t>생성한</a:t>
                      </a:r>
                      <a:r>
                        <a:rPr lang="en-US" sz="1400">
                          <a:effectLst/>
                        </a:rPr>
                        <a:t> image</a:t>
                      </a:r>
                      <a:r>
                        <a:rPr lang="ko-KR" sz="1400">
                          <a:effectLst/>
                        </a:rPr>
                        <a:t>를</a:t>
                      </a:r>
                      <a:r>
                        <a:rPr lang="en-US" sz="1400">
                          <a:effectLst/>
                        </a:rPr>
                        <a:t> seed</a:t>
                      </a:r>
                      <a:r>
                        <a:rPr lang="ko-KR" sz="1400">
                          <a:effectLst/>
                        </a:rPr>
                        <a:t>와 함께</a:t>
                      </a:r>
                      <a:r>
                        <a:rPr lang="en-US" sz="1400">
                          <a:effectLst/>
                        </a:rPr>
                        <a:t> response</a:t>
                      </a:r>
                      <a:endParaRPr lang="ko-KR" sz="28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:a16="http://schemas.microsoft.com/office/drawing/2014/main" val="1048871028"/>
                  </a:ext>
                </a:extLst>
              </a:tr>
              <a:tr h="248462"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6</a:t>
                      </a:r>
                      <a:endParaRPr lang="ko-KR" sz="20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Dreambooth_training</a:t>
                      </a:r>
                      <a:endParaRPr lang="ko-KR" sz="28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dirty="0" err="1">
                          <a:effectLst/>
                        </a:rPr>
                        <a:t>Dreambooth</a:t>
                      </a:r>
                      <a:r>
                        <a:rPr lang="ko-KR" sz="1400" dirty="0">
                          <a:effectLst/>
                        </a:rPr>
                        <a:t>로 등장인물 학습</a:t>
                      </a:r>
                      <a:endParaRPr lang="ko-KR" sz="28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:a16="http://schemas.microsoft.com/office/drawing/2014/main" val="2730769351"/>
                  </a:ext>
                </a:extLst>
              </a:tr>
              <a:tr h="248462"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7</a:t>
                      </a:r>
                      <a:endParaRPr lang="ko-KR" sz="20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Random_generator</a:t>
                      </a:r>
                      <a:endParaRPr lang="ko-KR" sz="28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Instance prompt(</a:t>
                      </a:r>
                      <a:r>
                        <a:rPr lang="ko-KR" sz="1400">
                          <a:effectLst/>
                        </a:rPr>
                        <a:t>등장인물의 별칭</a:t>
                      </a:r>
                      <a:r>
                        <a:rPr lang="en-US" sz="1400">
                          <a:effectLst/>
                        </a:rPr>
                        <a:t>)</a:t>
                      </a:r>
                      <a:r>
                        <a:rPr lang="ko-KR" sz="1400">
                          <a:effectLst/>
                        </a:rPr>
                        <a:t>를 생성하기 위한</a:t>
                      </a:r>
                      <a:r>
                        <a:rPr lang="en-US" sz="1400">
                          <a:effectLst/>
                        </a:rPr>
                        <a:t> script</a:t>
                      </a:r>
                      <a:endParaRPr lang="ko-KR" sz="28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:a16="http://schemas.microsoft.com/office/drawing/2014/main" val="1023135932"/>
                  </a:ext>
                </a:extLst>
              </a:tr>
              <a:tr h="248462"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8</a:t>
                      </a:r>
                      <a:endParaRPr lang="ko-KR" sz="20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Flask_web</a:t>
                      </a:r>
                      <a:endParaRPr lang="ko-KR" sz="28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</a:rPr>
                        <a:t>Python flask</a:t>
                      </a:r>
                      <a:r>
                        <a:rPr lang="ko-KR" sz="1400" dirty="0">
                          <a:effectLst/>
                        </a:rPr>
                        <a:t>를 이용하여</a:t>
                      </a:r>
                      <a:r>
                        <a:rPr lang="en-US" sz="1400" dirty="0">
                          <a:effectLst/>
                        </a:rPr>
                        <a:t> web </a:t>
                      </a:r>
                      <a:r>
                        <a:rPr lang="ko-KR" sz="1400" dirty="0">
                          <a:effectLst/>
                        </a:rPr>
                        <a:t>배포</a:t>
                      </a:r>
                      <a:endParaRPr lang="ko-KR" sz="28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:a16="http://schemas.microsoft.com/office/drawing/2014/main" val="420356695"/>
                  </a:ext>
                </a:extLst>
              </a:tr>
              <a:tr h="248462"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9</a:t>
                      </a:r>
                      <a:endParaRPr lang="ko-KR" sz="20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Main_process</a:t>
                      </a:r>
                      <a:endParaRPr lang="ko-KR" sz="28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Txt2img</a:t>
                      </a:r>
                      <a:r>
                        <a:rPr lang="ko-KR" sz="1400">
                          <a:effectLst/>
                        </a:rPr>
                        <a:t>를</a:t>
                      </a:r>
                      <a:r>
                        <a:rPr lang="en-US" sz="1400">
                          <a:effectLst/>
                        </a:rPr>
                        <a:t> multi-thread</a:t>
                      </a:r>
                      <a:r>
                        <a:rPr lang="ko-KR" sz="1400">
                          <a:effectLst/>
                        </a:rPr>
                        <a:t>로 실행</a:t>
                      </a:r>
                      <a:endParaRPr lang="ko-KR" sz="28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:a16="http://schemas.microsoft.com/office/drawing/2014/main" val="3728425558"/>
                  </a:ext>
                </a:extLst>
              </a:tr>
              <a:tr h="248462"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10</a:t>
                      </a:r>
                      <a:endParaRPr lang="ko-KR" sz="20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Txt2img</a:t>
                      </a:r>
                      <a:endParaRPr lang="ko-KR" sz="28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</a:rPr>
                        <a:t>Text</a:t>
                      </a:r>
                      <a:r>
                        <a:rPr lang="ko-KR" sz="1400" dirty="0">
                          <a:effectLst/>
                        </a:rPr>
                        <a:t>를 기반으로 </a:t>
                      </a:r>
                      <a:r>
                        <a:rPr lang="en-US" sz="1400" dirty="0">
                          <a:effectLst/>
                        </a:rPr>
                        <a:t>image </a:t>
                      </a:r>
                      <a:r>
                        <a:rPr lang="ko-KR" sz="1400" dirty="0">
                          <a:effectLst/>
                        </a:rPr>
                        <a:t>생성</a:t>
                      </a:r>
                      <a:endParaRPr lang="ko-KR" sz="28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:a16="http://schemas.microsoft.com/office/drawing/2014/main" val="1280809366"/>
                  </a:ext>
                </a:extLst>
              </a:tr>
              <a:tr h="248462"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11</a:t>
                      </a:r>
                      <a:endParaRPr lang="ko-KR" sz="20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Inpainting</a:t>
                      </a:r>
                      <a:endParaRPr lang="ko-KR" sz="28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</a:rPr>
                        <a:t>image+ mask image</a:t>
                      </a:r>
                      <a:r>
                        <a:rPr lang="ko-KR" sz="1400" dirty="0">
                          <a:effectLst/>
                        </a:rPr>
                        <a:t>를 기반으로</a:t>
                      </a:r>
                      <a:r>
                        <a:rPr lang="en-US" sz="1400" dirty="0">
                          <a:effectLst/>
                        </a:rPr>
                        <a:t> image inpainting</a:t>
                      </a:r>
                      <a:endParaRPr lang="ko-KR" sz="28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:a16="http://schemas.microsoft.com/office/drawing/2014/main" val="3964516495"/>
                  </a:ext>
                </a:extLst>
              </a:tr>
              <a:tr h="248462"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12</a:t>
                      </a:r>
                      <a:endParaRPr lang="ko-KR" sz="20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Upscaling</a:t>
                      </a:r>
                      <a:endParaRPr lang="ko-KR" sz="28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</a:rPr>
                        <a:t>512x512 image to 1024x1024 image</a:t>
                      </a:r>
                      <a:endParaRPr lang="ko-KR" sz="28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:a16="http://schemas.microsoft.com/office/drawing/2014/main" val="3584421143"/>
                  </a:ext>
                </a:extLst>
              </a:tr>
              <a:tr h="248462"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13</a:t>
                      </a:r>
                      <a:endParaRPr lang="ko-KR" sz="20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Upscaling_9_16</a:t>
                      </a:r>
                      <a:endParaRPr lang="ko-KR" sz="28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</a:rPr>
                        <a:t>512x512 image to 512x900 image</a:t>
                      </a:r>
                      <a:endParaRPr lang="ko-KR" sz="28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:a16="http://schemas.microsoft.com/office/drawing/2014/main" val="3767935386"/>
                  </a:ext>
                </a:extLst>
              </a:tr>
              <a:tr h="248462"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14</a:t>
                      </a:r>
                      <a:endParaRPr lang="ko-KR" sz="20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Training</a:t>
                      </a:r>
                      <a:endParaRPr lang="ko-KR" sz="28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dirty="0" err="1">
                          <a:effectLst/>
                        </a:rPr>
                        <a:t>Dreambooth</a:t>
                      </a:r>
                      <a:r>
                        <a:rPr lang="en-US" sz="1400" dirty="0">
                          <a:effectLst/>
                        </a:rPr>
                        <a:t> training (</a:t>
                      </a:r>
                      <a:r>
                        <a:rPr lang="ko-KR" sz="1400" dirty="0">
                          <a:effectLst/>
                        </a:rPr>
                        <a:t>등장인물 학습</a:t>
                      </a:r>
                      <a:r>
                        <a:rPr lang="en-US" sz="1400" dirty="0">
                          <a:effectLst/>
                        </a:rPr>
                        <a:t>)</a:t>
                      </a:r>
                      <a:endParaRPr lang="ko-KR" sz="28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:a16="http://schemas.microsoft.com/office/drawing/2014/main" val="3553115216"/>
                  </a:ext>
                </a:extLst>
              </a:tr>
              <a:tr h="248462"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15</a:t>
                      </a:r>
                      <a:endParaRPr lang="ko-KR" sz="20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Add_name_frist</a:t>
                      </a:r>
                      <a:endParaRPr lang="ko-KR" sz="28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400" dirty="0">
                          <a:effectLst/>
                        </a:rPr>
                        <a:t>초기의</a:t>
                      </a:r>
                      <a:r>
                        <a:rPr lang="en-US" sz="1400" dirty="0">
                          <a:effectLst/>
                        </a:rPr>
                        <a:t> Instance prompt token </a:t>
                      </a:r>
                      <a:r>
                        <a:rPr lang="ko-KR" sz="1400" dirty="0" err="1">
                          <a:effectLst/>
                        </a:rPr>
                        <a:t>생성기</a:t>
                      </a:r>
                      <a:endParaRPr lang="ko-KR" sz="28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:a16="http://schemas.microsoft.com/office/drawing/2014/main" val="1028434594"/>
                  </a:ext>
                </a:extLst>
              </a:tr>
              <a:tr h="248462"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16</a:t>
                      </a:r>
                      <a:endParaRPr lang="ko-KR" sz="20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Add_name</a:t>
                      </a:r>
                      <a:endParaRPr lang="ko-KR" sz="28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</a:rPr>
                        <a:t>Instance prompt token </a:t>
                      </a:r>
                      <a:r>
                        <a:rPr lang="ko-KR" sz="1400" dirty="0" err="1">
                          <a:effectLst/>
                        </a:rPr>
                        <a:t>생성기</a:t>
                      </a:r>
                      <a:endParaRPr lang="ko-KR" sz="28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:a16="http://schemas.microsoft.com/office/drawing/2014/main" val="21365071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22464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2"/>
            <a:ext cx="24384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2438400" y="-2"/>
            <a:ext cx="2438400" cy="1604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4876800" y="-2"/>
            <a:ext cx="2438400" cy="1604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73152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97536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60421" y="304800"/>
            <a:ext cx="759694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600">
                <a:solidFill>
                  <a:schemeClr val="accent2"/>
                </a:solidFill>
                <a:latin typeface="+mj-lt"/>
              </a:rPr>
              <a:t>Part 2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61630" y="320188"/>
            <a:ext cx="1891865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600" dirty="0">
                <a:solidFill>
                  <a:schemeClr val="accent2"/>
                </a:solidFill>
              </a:rPr>
              <a:t>AI design</a:t>
            </a:r>
          </a:p>
        </p:txBody>
      </p:sp>
      <p:cxnSp>
        <p:nvCxnSpPr>
          <p:cNvPr id="11" name="직선 연결선 10"/>
          <p:cNvCxnSpPr/>
          <p:nvPr/>
        </p:nvCxnSpPr>
        <p:spPr>
          <a:xfrm>
            <a:off x="1061630" y="1097280"/>
            <a:ext cx="111303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" name="자유형: 도형 211"/>
          <p:cNvSpPr/>
          <p:nvPr/>
        </p:nvSpPr>
        <p:spPr>
          <a:xfrm>
            <a:off x="1412240" y="4826526"/>
            <a:ext cx="20944" cy="99483"/>
          </a:xfrm>
          <a:custGeom>
            <a:avLst/>
            <a:gdLst>
              <a:gd name="connsiteX0" fmla="*/ 19995 w 24384"/>
              <a:gd name="connsiteY0" fmla="*/ 108997 h 115824"/>
              <a:gd name="connsiteX1" fmla="*/ 19995 w 24384"/>
              <a:gd name="connsiteY1" fmla="*/ 108997 h 115824"/>
              <a:gd name="connsiteX2" fmla="*/ 18776 w 24384"/>
              <a:gd name="connsiteY2" fmla="*/ 110825 h 115824"/>
              <a:gd name="connsiteX3" fmla="*/ 18776 w 24384"/>
              <a:gd name="connsiteY3" fmla="*/ 112045 h 115824"/>
              <a:gd name="connsiteX4" fmla="*/ 21214 w 24384"/>
              <a:gd name="connsiteY4" fmla="*/ 114483 h 115824"/>
              <a:gd name="connsiteX5" fmla="*/ 19995 w 24384"/>
              <a:gd name="connsiteY5" fmla="*/ 108997 h 115824"/>
              <a:gd name="connsiteX6" fmla="*/ 10241 w 24384"/>
              <a:gd name="connsiteY6" fmla="*/ 103510 h 115824"/>
              <a:gd name="connsiteX7" fmla="*/ 9022 w 24384"/>
              <a:gd name="connsiteY7" fmla="*/ 103510 h 115824"/>
              <a:gd name="connsiteX8" fmla="*/ 10241 w 24384"/>
              <a:gd name="connsiteY8" fmla="*/ 102901 h 115824"/>
              <a:gd name="connsiteX9" fmla="*/ 7803 w 24384"/>
              <a:gd name="connsiteY9" fmla="*/ 101681 h 115824"/>
              <a:gd name="connsiteX10" fmla="*/ 5364 w 24384"/>
              <a:gd name="connsiteY10" fmla="*/ 101681 h 115824"/>
              <a:gd name="connsiteX11" fmla="*/ 4145 w 24384"/>
              <a:gd name="connsiteY11" fmla="*/ 101072 h 115824"/>
              <a:gd name="connsiteX12" fmla="*/ 4145 w 24384"/>
              <a:gd name="connsiteY12" fmla="*/ 99853 h 115824"/>
              <a:gd name="connsiteX13" fmla="*/ 2926 w 24384"/>
              <a:gd name="connsiteY13" fmla="*/ 101681 h 115824"/>
              <a:gd name="connsiteX14" fmla="*/ 4145 w 24384"/>
              <a:gd name="connsiteY14" fmla="*/ 103510 h 115824"/>
              <a:gd name="connsiteX15" fmla="*/ 9632 w 24384"/>
              <a:gd name="connsiteY15" fmla="*/ 105949 h 115824"/>
              <a:gd name="connsiteX16" fmla="*/ 11460 w 24384"/>
              <a:gd name="connsiteY16" fmla="*/ 107168 h 115824"/>
              <a:gd name="connsiteX17" fmla="*/ 12680 w 24384"/>
              <a:gd name="connsiteY17" fmla="*/ 103510 h 115824"/>
              <a:gd name="connsiteX18" fmla="*/ 12680 w 24384"/>
              <a:gd name="connsiteY18" fmla="*/ 102291 h 115824"/>
              <a:gd name="connsiteX19" fmla="*/ 10851 w 24384"/>
              <a:gd name="connsiteY19" fmla="*/ 102901 h 115824"/>
              <a:gd name="connsiteX20" fmla="*/ 10851 w 24384"/>
              <a:gd name="connsiteY20" fmla="*/ 103510 h 115824"/>
              <a:gd name="connsiteX21" fmla="*/ 10241 w 24384"/>
              <a:gd name="connsiteY21" fmla="*/ 103510 h 115824"/>
              <a:gd name="connsiteX22" fmla="*/ 25481 w 24384"/>
              <a:gd name="connsiteY22" fmla="*/ 5974 h 115824"/>
              <a:gd name="connsiteX23" fmla="*/ 26091 w 24384"/>
              <a:gd name="connsiteY23" fmla="*/ 4755 h 115824"/>
              <a:gd name="connsiteX24" fmla="*/ 26091 w 24384"/>
              <a:gd name="connsiteY24" fmla="*/ 3536 h 115824"/>
              <a:gd name="connsiteX25" fmla="*/ 24262 w 24384"/>
              <a:gd name="connsiteY25" fmla="*/ 2926 h 115824"/>
              <a:gd name="connsiteX26" fmla="*/ 23652 w 24384"/>
              <a:gd name="connsiteY26" fmla="*/ 2926 h 115824"/>
              <a:gd name="connsiteX27" fmla="*/ 21824 w 24384"/>
              <a:gd name="connsiteY27" fmla="*/ 5974 h 115824"/>
              <a:gd name="connsiteX28" fmla="*/ 22433 w 24384"/>
              <a:gd name="connsiteY28" fmla="*/ 6584 h 115824"/>
              <a:gd name="connsiteX29" fmla="*/ 24262 w 24384"/>
              <a:gd name="connsiteY29" fmla="*/ 7803 h 115824"/>
              <a:gd name="connsiteX30" fmla="*/ 24872 w 24384"/>
              <a:gd name="connsiteY30" fmla="*/ 7803 h 115824"/>
              <a:gd name="connsiteX31" fmla="*/ 25481 w 24384"/>
              <a:gd name="connsiteY31" fmla="*/ 5974 h 115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24384" h="115824">
                <a:moveTo>
                  <a:pt x="19995" y="108997"/>
                </a:moveTo>
                <a:lnTo>
                  <a:pt x="19995" y="108997"/>
                </a:lnTo>
                <a:lnTo>
                  <a:pt x="18776" y="110825"/>
                </a:lnTo>
                <a:lnTo>
                  <a:pt x="18776" y="112045"/>
                </a:lnTo>
                <a:lnTo>
                  <a:pt x="21214" y="114483"/>
                </a:lnTo>
                <a:lnTo>
                  <a:pt x="19995" y="108997"/>
                </a:lnTo>
                <a:close/>
                <a:moveTo>
                  <a:pt x="10241" y="103510"/>
                </a:moveTo>
                <a:lnTo>
                  <a:pt x="9022" y="103510"/>
                </a:lnTo>
                <a:lnTo>
                  <a:pt x="10241" y="102901"/>
                </a:lnTo>
                <a:lnTo>
                  <a:pt x="7803" y="101681"/>
                </a:lnTo>
                <a:lnTo>
                  <a:pt x="5364" y="101681"/>
                </a:lnTo>
                <a:lnTo>
                  <a:pt x="4145" y="101072"/>
                </a:lnTo>
                <a:lnTo>
                  <a:pt x="4145" y="99853"/>
                </a:lnTo>
                <a:lnTo>
                  <a:pt x="2926" y="101681"/>
                </a:lnTo>
                <a:lnTo>
                  <a:pt x="4145" y="103510"/>
                </a:lnTo>
                <a:lnTo>
                  <a:pt x="9632" y="105949"/>
                </a:lnTo>
                <a:lnTo>
                  <a:pt x="11460" y="107168"/>
                </a:lnTo>
                <a:lnTo>
                  <a:pt x="12680" y="103510"/>
                </a:lnTo>
                <a:lnTo>
                  <a:pt x="12680" y="102291"/>
                </a:lnTo>
                <a:lnTo>
                  <a:pt x="10851" y="102901"/>
                </a:lnTo>
                <a:lnTo>
                  <a:pt x="10851" y="103510"/>
                </a:lnTo>
                <a:lnTo>
                  <a:pt x="10241" y="103510"/>
                </a:lnTo>
                <a:close/>
                <a:moveTo>
                  <a:pt x="25481" y="5974"/>
                </a:moveTo>
                <a:lnTo>
                  <a:pt x="26091" y="4755"/>
                </a:lnTo>
                <a:lnTo>
                  <a:pt x="26091" y="3536"/>
                </a:lnTo>
                <a:lnTo>
                  <a:pt x="24262" y="2926"/>
                </a:lnTo>
                <a:lnTo>
                  <a:pt x="23652" y="2926"/>
                </a:lnTo>
                <a:lnTo>
                  <a:pt x="21824" y="5974"/>
                </a:lnTo>
                <a:lnTo>
                  <a:pt x="22433" y="6584"/>
                </a:lnTo>
                <a:lnTo>
                  <a:pt x="24262" y="7803"/>
                </a:lnTo>
                <a:lnTo>
                  <a:pt x="24872" y="7803"/>
                </a:lnTo>
                <a:lnTo>
                  <a:pt x="25481" y="5974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 w="6096" cap="flat">
            <a:solidFill>
              <a:schemeClr val="bg1"/>
            </a:solidFill>
            <a:prstDash val="solid"/>
            <a:round/>
          </a:ln>
        </p:spPr>
        <p:txBody>
          <a:bodyPr anchor="ctr"/>
          <a:lstStyle/>
          <a:p>
            <a:pPr lvl="0">
              <a:defRPr/>
            </a:pPr>
            <a:endParaRPr lang="ko-KR" altLang="en-US"/>
          </a:p>
        </p:txBody>
      </p:sp>
      <p:pic>
        <p:nvPicPr>
          <p:cNvPr id="245" name="그림 24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624504" y="5654058"/>
            <a:ext cx="2567496" cy="120394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54D0A10-B3DB-2D62-777D-A54D6A655C8C}"/>
              </a:ext>
            </a:extLst>
          </p:cNvPr>
          <p:cNvSpPr txBox="1"/>
          <p:nvPr/>
        </p:nvSpPr>
        <p:spPr>
          <a:xfrm>
            <a:off x="1023546" y="1136165"/>
            <a:ext cx="4206601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600" dirty="0">
                <a:solidFill>
                  <a:schemeClr val="accent2"/>
                </a:solidFill>
              </a:rPr>
              <a:t>6. AI</a:t>
            </a:r>
            <a:r>
              <a:rPr lang="ko-KR" altLang="en-US" sz="3600" dirty="0">
                <a:solidFill>
                  <a:schemeClr val="accent2"/>
                </a:solidFill>
              </a:rPr>
              <a:t> </a:t>
            </a:r>
            <a:r>
              <a:rPr lang="en-US" altLang="ko-KR" sz="3600" dirty="0">
                <a:solidFill>
                  <a:schemeClr val="accent2"/>
                </a:solidFill>
              </a:rPr>
              <a:t>model</a:t>
            </a:r>
            <a:r>
              <a:rPr lang="ko-KR" altLang="en-US" sz="3600" dirty="0">
                <a:solidFill>
                  <a:schemeClr val="accent2"/>
                </a:solidFill>
              </a:rPr>
              <a:t> 함수 설계</a:t>
            </a:r>
            <a:endParaRPr lang="en-US" altLang="ko-KR" sz="3600" dirty="0">
              <a:solidFill>
                <a:schemeClr val="accent2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0F731CA-B622-2ED7-725A-28DECA3079ED}"/>
              </a:ext>
            </a:extLst>
          </p:cNvPr>
          <p:cNvSpPr txBox="1"/>
          <p:nvPr/>
        </p:nvSpPr>
        <p:spPr>
          <a:xfrm>
            <a:off x="1219200" y="2127033"/>
            <a:ext cx="7095067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dirty="0"/>
              <a:t>4)  </a:t>
            </a:r>
            <a:r>
              <a:rPr lang="ko-KR" altLang="en-US" dirty="0"/>
              <a:t>함수 다이어그램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44F9DDEA-6AA9-0238-D3A3-82B0111E401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9977" y="1454055"/>
            <a:ext cx="3556868" cy="494259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31602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2"/>
            <a:ext cx="24384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2438400" y="-2"/>
            <a:ext cx="2438400" cy="1604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4876800" y="-2"/>
            <a:ext cx="2438400" cy="1604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73152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97536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60421" y="304800"/>
            <a:ext cx="759694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600">
                <a:solidFill>
                  <a:schemeClr val="accent2"/>
                </a:solidFill>
                <a:latin typeface="+mj-lt"/>
              </a:rPr>
              <a:t>Part 2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61630" y="320188"/>
            <a:ext cx="1891865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600" dirty="0">
                <a:solidFill>
                  <a:schemeClr val="accent2"/>
                </a:solidFill>
              </a:rPr>
              <a:t>AI design</a:t>
            </a:r>
          </a:p>
        </p:txBody>
      </p:sp>
      <p:cxnSp>
        <p:nvCxnSpPr>
          <p:cNvPr id="11" name="직선 연결선 10"/>
          <p:cNvCxnSpPr/>
          <p:nvPr/>
        </p:nvCxnSpPr>
        <p:spPr>
          <a:xfrm>
            <a:off x="1061630" y="1097280"/>
            <a:ext cx="111303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" name="자유형: 도형 211"/>
          <p:cNvSpPr/>
          <p:nvPr/>
        </p:nvSpPr>
        <p:spPr>
          <a:xfrm>
            <a:off x="1412240" y="4826526"/>
            <a:ext cx="20944" cy="99483"/>
          </a:xfrm>
          <a:custGeom>
            <a:avLst/>
            <a:gdLst>
              <a:gd name="connsiteX0" fmla="*/ 19995 w 24384"/>
              <a:gd name="connsiteY0" fmla="*/ 108997 h 115824"/>
              <a:gd name="connsiteX1" fmla="*/ 19995 w 24384"/>
              <a:gd name="connsiteY1" fmla="*/ 108997 h 115824"/>
              <a:gd name="connsiteX2" fmla="*/ 18776 w 24384"/>
              <a:gd name="connsiteY2" fmla="*/ 110825 h 115824"/>
              <a:gd name="connsiteX3" fmla="*/ 18776 w 24384"/>
              <a:gd name="connsiteY3" fmla="*/ 112045 h 115824"/>
              <a:gd name="connsiteX4" fmla="*/ 21214 w 24384"/>
              <a:gd name="connsiteY4" fmla="*/ 114483 h 115824"/>
              <a:gd name="connsiteX5" fmla="*/ 19995 w 24384"/>
              <a:gd name="connsiteY5" fmla="*/ 108997 h 115824"/>
              <a:gd name="connsiteX6" fmla="*/ 10241 w 24384"/>
              <a:gd name="connsiteY6" fmla="*/ 103510 h 115824"/>
              <a:gd name="connsiteX7" fmla="*/ 9022 w 24384"/>
              <a:gd name="connsiteY7" fmla="*/ 103510 h 115824"/>
              <a:gd name="connsiteX8" fmla="*/ 10241 w 24384"/>
              <a:gd name="connsiteY8" fmla="*/ 102901 h 115824"/>
              <a:gd name="connsiteX9" fmla="*/ 7803 w 24384"/>
              <a:gd name="connsiteY9" fmla="*/ 101681 h 115824"/>
              <a:gd name="connsiteX10" fmla="*/ 5364 w 24384"/>
              <a:gd name="connsiteY10" fmla="*/ 101681 h 115824"/>
              <a:gd name="connsiteX11" fmla="*/ 4145 w 24384"/>
              <a:gd name="connsiteY11" fmla="*/ 101072 h 115824"/>
              <a:gd name="connsiteX12" fmla="*/ 4145 w 24384"/>
              <a:gd name="connsiteY12" fmla="*/ 99853 h 115824"/>
              <a:gd name="connsiteX13" fmla="*/ 2926 w 24384"/>
              <a:gd name="connsiteY13" fmla="*/ 101681 h 115824"/>
              <a:gd name="connsiteX14" fmla="*/ 4145 w 24384"/>
              <a:gd name="connsiteY14" fmla="*/ 103510 h 115824"/>
              <a:gd name="connsiteX15" fmla="*/ 9632 w 24384"/>
              <a:gd name="connsiteY15" fmla="*/ 105949 h 115824"/>
              <a:gd name="connsiteX16" fmla="*/ 11460 w 24384"/>
              <a:gd name="connsiteY16" fmla="*/ 107168 h 115824"/>
              <a:gd name="connsiteX17" fmla="*/ 12680 w 24384"/>
              <a:gd name="connsiteY17" fmla="*/ 103510 h 115824"/>
              <a:gd name="connsiteX18" fmla="*/ 12680 w 24384"/>
              <a:gd name="connsiteY18" fmla="*/ 102291 h 115824"/>
              <a:gd name="connsiteX19" fmla="*/ 10851 w 24384"/>
              <a:gd name="connsiteY19" fmla="*/ 102901 h 115824"/>
              <a:gd name="connsiteX20" fmla="*/ 10851 w 24384"/>
              <a:gd name="connsiteY20" fmla="*/ 103510 h 115824"/>
              <a:gd name="connsiteX21" fmla="*/ 10241 w 24384"/>
              <a:gd name="connsiteY21" fmla="*/ 103510 h 115824"/>
              <a:gd name="connsiteX22" fmla="*/ 25481 w 24384"/>
              <a:gd name="connsiteY22" fmla="*/ 5974 h 115824"/>
              <a:gd name="connsiteX23" fmla="*/ 26091 w 24384"/>
              <a:gd name="connsiteY23" fmla="*/ 4755 h 115824"/>
              <a:gd name="connsiteX24" fmla="*/ 26091 w 24384"/>
              <a:gd name="connsiteY24" fmla="*/ 3536 h 115824"/>
              <a:gd name="connsiteX25" fmla="*/ 24262 w 24384"/>
              <a:gd name="connsiteY25" fmla="*/ 2926 h 115824"/>
              <a:gd name="connsiteX26" fmla="*/ 23652 w 24384"/>
              <a:gd name="connsiteY26" fmla="*/ 2926 h 115824"/>
              <a:gd name="connsiteX27" fmla="*/ 21824 w 24384"/>
              <a:gd name="connsiteY27" fmla="*/ 5974 h 115824"/>
              <a:gd name="connsiteX28" fmla="*/ 22433 w 24384"/>
              <a:gd name="connsiteY28" fmla="*/ 6584 h 115824"/>
              <a:gd name="connsiteX29" fmla="*/ 24262 w 24384"/>
              <a:gd name="connsiteY29" fmla="*/ 7803 h 115824"/>
              <a:gd name="connsiteX30" fmla="*/ 24872 w 24384"/>
              <a:gd name="connsiteY30" fmla="*/ 7803 h 115824"/>
              <a:gd name="connsiteX31" fmla="*/ 25481 w 24384"/>
              <a:gd name="connsiteY31" fmla="*/ 5974 h 115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24384" h="115824">
                <a:moveTo>
                  <a:pt x="19995" y="108997"/>
                </a:moveTo>
                <a:lnTo>
                  <a:pt x="19995" y="108997"/>
                </a:lnTo>
                <a:lnTo>
                  <a:pt x="18776" y="110825"/>
                </a:lnTo>
                <a:lnTo>
                  <a:pt x="18776" y="112045"/>
                </a:lnTo>
                <a:lnTo>
                  <a:pt x="21214" y="114483"/>
                </a:lnTo>
                <a:lnTo>
                  <a:pt x="19995" y="108997"/>
                </a:lnTo>
                <a:close/>
                <a:moveTo>
                  <a:pt x="10241" y="103510"/>
                </a:moveTo>
                <a:lnTo>
                  <a:pt x="9022" y="103510"/>
                </a:lnTo>
                <a:lnTo>
                  <a:pt x="10241" y="102901"/>
                </a:lnTo>
                <a:lnTo>
                  <a:pt x="7803" y="101681"/>
                </a:lnTo>
                <a:lnTo>
                  <a:pt x="5364" y="101681"/>
                </a:lnTo>
                <a:lnTo>
                  <a:pt x="4145" y="101072"/>
                </a:lnTo>
                <a:lnTo>
                  <a:pt x="4145" y="99853"/>
                </a:lnTo>
                <a:lnTo>
                  <a:pt x="2926" y="101681"/>
                </a:lnTo>
                <a:lnTo>
                  <a:pt x="4145" y="103510"/>
                </a:lnTo>
                <a:lnTo>
                  <a:pt x="9632" y="105949"/>
                </a:lnTo>
                <a:lnTo>
                  <a:pt x="11460" y="107168"/>
                </a:lnTo>
                <a:lnTo>
                  <a:pt x="12680" y="103510"/>
                </a:lnTo>
                <a:lnTo>
                  <a:pt x="12680" y="102291"/>
                </a:lnTo>
                <a:lnTo>
                  <a:pt x="10851" y="102901"/>
                </a:lnTo>
                <a:lnTo>
                  <a:pt x="10851" y="103510"/>
                </a:lnTo>
                <a:lnTo>
                  <a:pt x="10241" y="103510"/>
                </a:lnTo>
                <a:close/>
                <a:moveTo>
                  <a:pt x="25481" y="5974"/>
                </a:moveTo>
                <a:lnTo>
                  <a:pt x="26091" y="4755"/>
                </a:lnTo>
                <a:lnTo>
                  <a:pt x="26091" y="3536"/>
                </a:lnTo>
                <a:lnTo>
                  <a:pt x="24262" y="2926"/>
                </a:lnTo>
                <a:lnTo>
                  <a:pt x="23652" y="2926"/>
                </a:lnTo>
                <a:lnTo>
                  <a:pt x="21824" y="5974"/>
                </a:lnTo>
                <a:lnTo>
                  <a:pt x="22433" y="6584"/>
                </a:lnTo>
                <a:lnTo>
                  <a:pt x="24262" y="7803"/>
                </a:lnTo>
                <a:lnTo>
                  <a:pt x="24872" y="7803"/>
                </a:lnTo>
                <a:lnTo>
                  <a:pt x="25481" y="5974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 w="6096" cap="flat">
            <a:solidFill>
              <a:schemeClr val="bg1"/>
            </a:solidFill>
            <a:prstDash val="solid"/>
            <a:round/>
          </a:ln>
        </p:spPr>
        <p:txBody>
          <a:bodyPr anchor="ctr"/>
          <a:lstStyle/>
          <a:p>
            <a:pPr lvl="0">
              <a:defRPr/>
            </a:pPr>
            <a:endParaRPr lang="ko-KR" altLang="en-US"/>
          </a:p>
        </p:txBody>
      </p:sp>
      <p:pic>
        <p:nvPicPr>
          <p:cNvPr id="245" name="그림 24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624504" y="5654058"/>
            <a:ext cx="2567496" cy="120394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54D0A10-B3DB-2D62-777D-A54D6A655C8C}"/>
              </a:ext>
            </a:extLst>
          </p:cNvPr>
          <p:cNvSpPr txBox="1"/>
          <p:nvPr/>
        </p:nvSpPr>
        <p:spPr>
          <a:xfrm>
            <a:off x="1023546" y="1136165"/>
            <a:ext cx="4206601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600" dirty="0">
                <a:solidFill>
                  <a:schemeClr val="accent2"/>
                </a:solidFill>
              </a:rPr>
              <a:t>6. AI</a:t>
            </a:r>
            <a:r>
              <a:rPr lang="ko-KR" altLang="en-US" sz="3600" dirty="0">
                <a:solidFill>
                  <a:schemeClr val="accent2"/>
                </a:solidFill>
              </a:rPr>
              <a:t> </a:t>
            </a:r>
            <a:r>
              <a:rPr lang="en-US" altLang="ko-KR" sz="3600" dirty="0">
                <a:solidFill>
                  <a:schemeClr val="accent2"/>
                </a:solidFill>
              </a:rPr>
              <a:t>model</a:t>
            </a:r>
            <a:r>
              <a:rPr lang="ko-KR" altLang="en-US" sz="3600" dirty="0">
                <a:solidFill>
                  <a:schemeClr val="accent2"/>
                </a:solidFill>
              </a:rPr>
              <a:t> 함수 설계</a:t>
            </a:r>
            <a:endParaRPr lang="en-US" altLang="ko-KR" sz="3600" dirty="0">
              <a:solidFill>
                <a:schemeClr val="accent2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0F731CA-B622-2ED7-725A-28DECA3079ED}"/>
              </a:ext>
            </a:extLst>
          </p:cNvPr>
          <p:cNvSpPr txBox="1"/>
          <p:nvPr/>
        </p:nvSpPr>
        <p:spPr>
          <a:xfrm>
            <a:off x="1219200" y="2127033"/>
            <a:ext cx="7095067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dirty="0"/>
              <a:t>4)  </a:t>
            </a:r>
            <a:r>
              <a:rPr lang="ko-KR" altLang="en-US" dirty="0"/>
              <a:t>함수 다이어그램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5683C8DA-E37A-D45C-AA7A-1F52856465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9801" y="2016708"/>
            <a:ext cx="8627533" cy="305879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E964B21-A064-7F28-5AA4-C5A1B8C17A47}"/>
              </a:ext>
            </a:extLst>
          </p:cNvPr>
          <p:cNvSpPr txBox="1"/>
          <p:nvPr/>
        </p:nvSpPr>
        <p:spPr>
          <a:xfrm>
            <a:off x="1134534" y="3546106"/>
            <a:ext cx="5223933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dirty="0"/>
              <a:t>위 </a:t>
            </a:r>
            <a:r>
              <a:rPr lang="en-US" altLang="ko-KR" dirty="0"/>
              <a:t>: </a:t>
            </a:r>
            <a:r>
              <a:rPr lang="ko-KR" altLang="en-US" dirty="0"/>
              <a:t>변수의 타입</a:t>
            </a:r>
            <a:endParaRPr lang="en-US" altLang="ko-KR" dirty="0"/>
          </a:p>
          <a:p>
            <a:r>
              <a:rPr lang="ko-KR" altLang="en-US" dirty="0"/>
              <a:t>아래 </a:t>
            </a:r>
            <a:r>
              <a:rPr lang="en-US" altLang="ko-KR" dirty="0"/>
              <a:t>: </a:t>
            </a:r>
            <a:r>
              <a:rPr lang="ko-KR" altLang="en-US" dirty="0"/>
              <a:t>함수 이름 및 </a:t>
            </a:r>
            <a:r>
              <a:rPr lang="en-US" altLang="ko-KR" dirty="0"/>
              <a:t>return </a:t>
            </a:r>
            <a:r>
              <a:rPr lang="ko-KR" altLang="en-US" dirty="0"/>
              <a:t>타입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DC1DBB0-5FE2-8AE9-E4F0-3E5D5A5E461A}"/>
              </a:ext>
            </a:extLst>
          </p:cNvPr>
          <p:cNvSpPr txBox="1"/>
          <p:nvPr/>
        </p:nvSpPr>
        <p:spPr>
          <a:xfrm>
            <a:off x="1265544" y="5393783"/>
            <a:ext cx="6489923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b="1" dirty="0"/>
              <a:t>Shell</a:t>
            </a:r>
            <a:r>
              <a:rPr lang="ko-KR" altLang="en-US" b="1" dirty="0"/>
              <a:t> </a:t>
            </a:r>
            <a:r>
              <a:rPr lang="en-US" altLang="ko-KR" b="1" dirty="0"/>
              <a:t>script</a:t>
            </a:r>
            <a:r>
              <a:rPr lang="ko-KR" altLang="en-US" b="1" dirty="0"/>
              <a:t>를 실행 </a:t>
            </a:r>
            <a:r>
              <a:rPr lang="en-US" altLang="ko-KR" b="1" dirty="0"/>
              <a:t>-&gt; </a:t>
            </a:r>
            <a:r>
              <a:rPr lang="en-US" altLang="ko-KR" b="1" dirty="0" err="1"/>
              <a:t>InvokeAI</a:t>
            </a:r>
            <a:r>
              <a:rPr lang="en-US" altLang="ko-KR" b="1" dirty="0"/>
              <a:t> generation toolkit -&gt; image </a:t>
            </a:r>
            <a:r>
              <a:rPr lang="ko-KR" altLang="en-US" b="1" dirty="0"/>
              <a:t>생성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26F33969-68C4-E6F2-7682-613E6FF1980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6456" y="4520326"/>
            <a:ext cx="1031968" cy="143401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92941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사업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D9401"/>
      </a:accent1>
      <a:accent2>
        <a:srgbClr val="595347"/>
      </a:accent2>
      <a:accent3>
        <a:srgbClr val="D9D8D5"/>
      </a:accent3>
      <a:accent4>
        <a:srgbClr val="B48B61"/>
      </a:accent4>
      <a:accent5>
        <a:srgbClr val="6F7071"/>
      </a:accent5>
      <a:accent6>
        <a:srgbClr val="CD8B2E"/>
      </a:accent6>
      <a:hlink>
        <a:srgbClr val="3F3F3F"/>
      </a:hlink>
      <a:folHlink>
        <a:srgbClr val="3F3F3F"/>
      </a:folHlink>
    </a:clrScheme>
    <a:fontScheme name="G마켓 산스 TTF Bold">
      <a:majorFont>
        <a:latin typeface="G마켓 산스 TTF Bold"/>
        <a:ea typeface="나눔스퀘어 Bold"/>
        <a:cs typeface=""/>
      </a:majorFont>
      <a:minorFont>
        <a:latin typeface="G마켓 산스 TTF Light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917</TotalTime>
  <Words>4095</Words>
  <Application>Microsoft Office PowerPoint</Application>
  <PresentationFormat>와이드스크린</PresentationFormat>
  <Paragraphs>1201</Paragraphs>
  <Slides>109</Slides>
  <Notes>23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109</vt:i4>
      </vt:variant>
    </vt:vector>
  </HeadingPairs>
  <TitlesOfParts>
    <vt:vector size="119" baseType="lpstr">
      <vt:lpstr>G마켓 산스 TTF Bold</vt:lpstr>
      <vt:lpstr>G마켓 산스 TTF Light</vt:lpstr>
      <vt:lpstr>나눔고딕</vt:lpstr>
      <vt:lpstr>나눔스퀘어 Bold</vt:lpstr>
      <vt:lpstr>나눔스퀘어 Light</vt:lpstr>
      <vt:lpstr>맑은 고딕</vt:lpstr>
      <vt:lpstr>Arial</vt:lpstr>
      <vt:lpstr>Times New Roman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인풋박스</vt:lpstr>
      <vt:lpstr>PowerPoint 프레젠테이션</vt:lpstr>
      <vt:lpstr>콤보박스</vt:lpstr>
      <vt:lpstr>캘린더</vt:lpstr>
      <vt:lpstr>버튼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한 진섭</cp:lastModifiedBy>
  <cp:revision>169</cp:revision>
  <dcterms:created xsi:type="dcterms:W3CDTF">2020-07-12T23:40:59Z</dcterms:created>
  <dcterms:modified xsi:type="dcterms:W3CDTF">2023-04-26T14:55:57Z</dcterms:modified>
  <cp:version/>
</cp:coreProperties>
</file>